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2"/>
  </p:notesMasterIdLst>
  <p:sldIdLst>
    <p:sldId id="320" r:id="rId2"/>
    <p:sldId id="321" r:id="rId3"/>
    <p:sldId id="301" r:id="rId4"/>
    <p:sldId id="322" r:id="rId5"/>
    <p:sldId id="323" r:id="rId6"/>
    <p:sldId id="262" r:id="rId7"/>
    <p:sldId id="299" r:id="rId8"/>
    <p:sldId id="300" r:id="rId9"/>
    <p:sldId id="307" r:id="rId10"/>
    <p:sldId id="308" r:id="rId11"/>
    <p:sldId id="309" r:id="rId12"/>
    <p:sldId id="270" r:id="rId13"/>
    <p:sldId id="311" r:id="rId14"/>
    <p:sldId id="312" r:id="rId15"/>
    <p:sldId id="318" r:id="rId16"/>
    <p:sldId id="319" r:id="rId17"/>
    <p:sldId id="314" r:id="rId18"/>
    <p:sldId id="315" r:id="rId19"/>
    <p:sldId id="298" r:id="rId20"/>
    <p:sldId id="265" r:id="rId21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3"/>
    </p:embeddedFont>
    <p:embeddedFont>
      <p:font typeface="Didact Gothic" pitchFamily="2" charset="0"/>
      <p:regular r:id="rId24"/>
    </p:embeddedFont>
    <p:embeddedFont>
      <p:font typeface="Fjalla One" panose="02000506040000020004" pitchFamily="2" charset="0"/>
      <p:regular r:id="rId25"/>
    </p:embeddedFont>
    <p:embeddedFont>
      <p:font typeface="Roboto Condensed Light" panose="020F0302020204030204" pitchFamily="34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5E405-2D3B-47CA-BD76-8329D2F80F8E}" v="234" dt="2021-12-07T21:04:00.957"/>
    <p1510:client id="{11D4547C-A50F-4D3D-B55A-520BFB116393}" v="396" dt="2021-12-08T08:31:58.925"/>
    <p1510:client id="{1808BBE2-7152-4DBD-8250-10026CA6D3D3}" v="407" dt="2021-12-08T05:18:10.519"/>
    <p1510:client id="{4E9F0EBE-71D3-41A1-9AB5-38974452F01B}" v="1965" dt="2021-12-08T08:26:08.447"/>
    <p1510:client id="{5DECD88C-21FC-444F-82C4-CCF6ED7A9A83}" v="73" dt="2021-12-08T01:56:24.231"/>
    <p1510:client id="{60D61327-542C-4E7F-99C3-657F498CC6D2}" v="2" vWet="7" dt="2021-12-07T21:07:22.555"/>
    <p1510:client id="{8E316A03-D5D5-49A1-A1E1-729F9266A26B}" v="117" dt="2021-12-08T08:25:47.900"/>
    <p1510:client id="{CAF3A18D-8635-4ADF-9A10-CCAB905313A9}" v="72" dt="2021-12-08T08:31:51.981"/>
    <p1510:client id="{DA26C93F-2031-C54E-9D03-579BA470D6E9}" v="468" dt="2021-12-08T05:59:59.519"/>
    <p1510:client id="{E03EDF0C-2F20-49F2-9F99-4477CD2A9EAF}" v="7" dt="2021-12-08T06:35:07.054"/>
    <p1510:client id="{E090E5DA-3CD6-2E49-AEF4-3B0063CB593C}" v="7" dt="2021-12-08T18:26:05.715"/>
    <p1510:client id="{E18D290F-0B46-43A1-9E88-B99D91DE4EA0}" v="194" dt="2021-12-08T07:48:27.690"/>
    <p1510:client id="{F3DD38FB-CAF8-48F0-ADC8-5C1F7485E13A}" v="2" dt="2021-12-08T01:21:21.582"/>
  </p1510:revLst>
</p1510:revInfo>
</file>

<file path=ppt/tableStyles.xml><?xml version="1.0" encoding="utf-8"?>
<a:tblStyleLst xmlns:a="http://schemas.openxmlformats.org/drawingml/2006/main" def="{268BE651-EB27-4A8D-8496-7997D9F99888}">
  <a:tblStyle styleId="{268BE651-EB27-4A8D-8496-7997D9F998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4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Yuxuan" userId="S::li4196@purdue.edu::e9347105-be2c-4e39-86e7-b0eec9763b22" providerId="AD" clId="Web-{8E316A03-D5D5-49A1-A1E1-729F9266A26B}"/>
    <pc:docChg chg="modSld">
      <pc:chgData name="Li, Yuxuan" userId="S::li4196@purdue.edu::e9347105-be2c-4e39-86e7-b0eec9763b22" providerId="AD" clId="Web-{8E316A03-D5D5-49A1-A1E1-729F9266A26B}" dt="2021-12-08T08:25:47.118" v="59" actId="20577"/>
      <pc:docMkLst>
        <pc:docMk/>
      </pc:docMkLst>
      <pc:sldChg chg="modSp">
        <pc:chgData name="Li, Yuxuan" userId="S::li4196@purdue.edu::e9347105-be2c-4e39-86e7-b0eec9763b22" providerId="AD" clId="Web-{8E316A03-D5D5-49A1-A1E1-729F9266A26B}" dt="2021-12-08T08:22:55.336" v="57" actId="1076"/>
        <pc:sldMkLst>
          <pc:docMk/>
          <pc:sldMk cId="4238090531" sldId="298"/>
        </pc:sldMkLst>
        <pc:spChg chg="mod">
          <ac:chgData name="Li, Yuxuan" userId="S::li4196@purdue.edu::e9347105-be2c-4e39-86e7-b0eec9763b22" providerId="AD" clId="Web-{8E316A03-D5D5-49A1-A1E1-729F9266A26B}" dt="2021-12-08T08:22:55.336" v="57" actId="1076"/>
          <ac:spMkLst>
            <pc:docMk/>
            <pc:sldMk cId="4238090531" sldId="298"/>
            <ac:spMk id="2" creationId="{E870B55B-1AB8-4019-B23F-0C4A37915839}"/>
          </ac:spMkLst>
        </pc:spChg>
      </pc:sldChg>
      <pc:sldChg chg="addSp modSp">
        <pc:chgData name="Li, Yuxuan" userId="S::li4196@purdue.edu::e9347105-be2c-4e39-86e7-b0eec9763b22" providerId="AD" clId="Web-{8E316A03-D5D5-49A1-A1E1-729F9266A26B}" dt="2021-12-08T08:21:57.867" v="52" actId="20577"/>
        <pc:sldMkLst>
          <pc:docMk/>
          <pc:sldMk cId="3284639976" sldId="316"/>
        </pc:sldMkLst>
        <pc:spChg chg="mod">
          <ac:chgData name="Li, Yuxuan" userId="S::li4196@purdue.edu::e9347105-be2c-4e39-86e7-b0eec9763b22" providerId="AD" clId="Web-{8E316A03-D5D5-49A1-A1E1-729F9266A26B}" dt="2021-12-08T08:19:09.726" v="10" actId="20577"/>
          <ac:spMkLst>
            <pc:docMk/>
            <pc:sldMk cId="3284639976" sldId="316"/>
            <ac:spMk id="3" creationId="{EC11CE4D-9439-4E57-A107-75B65735EBEF}"/>
          </ac:spMkLst>
        </pc:spChg>
        <pc:spChg chg="add mod">
          <ac:chgData name="Li, Yuxuan" userId="S::li4196@purdue.edu::e9347105-be2c-4e39-86e7-b0eec9763b22" providerId="AD" clId="Web-{8E316A03-D5D5-49A1-A1E1-729F9266A26B}" dt="2021-12-08T08:21:57.867" v="52" actId="20577"/>
          <ac:spMkLst>
            <pc:docMk/>
            <pc:sldMk cId="3284639976" sldId="316"/>
            <ac:spMk id="6" creationId="{1F6AC51D-78E9-44B7-A3E1-1CB8ECA4E55E}"/>
          </ac:spMkLst>
        </pc:spChg>
        <pc:spChg chg="mod">
          <ac:chgData name="Li, Yuxuan" userId="S::li4196@purdue.edu::e9347105-be2c-4e39-86e7-b0eec9763b22" providerId="AD" clId="Web-{8E316A03-D5D5-49A1-A1E1-729F9266A26B}" dt="2021-12-08T08:21:48.180" v="49" actId="20577"/>
          <ac:spMkLst>
            <pc:docMk/>
            <pc:sldMk cId="3284639976" sldId="316"/>
            <ac:spMk id="8" creationId="{86530464-4B99-4AEA-ABB6-466A5A9EFEFF}"/>
          </ac:spMkLst>
        </pc:spChg>
      </pc:sldChg>
      <pc:sldChg chg="modSp">
        <pc:chgData name="Li, Yuxuan" userId="S::li4196@purdue.edu::e9347105-be2c-4e39-86e7-b0eec9763b22" providerId="AD" clId="Web-{8E316A03-D5D5-49A1-A1E1-729F9266A26B}" dt="2021-12-08T08:25:47.118" v="59" actId="20577"/>
        <pc:sldMkLst>
          <pc:docMk/>
          <pc:sldMk cId="918795848" sldId="317"/>
        </pc:sldMkLst>
        <pc:spChg chg="mod">
          <ac:chgData name="Li, Yuxuan" userId="S::li4196@purdue.edu::e9347105-be2c-4e39-86e7-b0eec9763b22" providerId="AD" clId="Web-{8E316A03-D5D5-49A1-A1E1-729F9266A26B}" dt="2021-12-08T08:25:47.118" v="59" actId="20577"/>
          <ac:spMkLst>
            <pc:docMk/>
            <pc:sldMk cId="918795848" sldId="317"/>
            <ac:spMk id="4" creationId="{1F25FC28-6587-4A07-BC35-00B8F85D6CD6}"/>
          </ac:spMkLst>
        </pc:spChg>
      </pc:sldChg>
    </pc:docChg>
  </pc:docChgLst>
  <pc:docChgLst>
    <pc:chgData name="Jiayu Zhang" userId="cb4d0f52-5cd0-441c-b1e5-cf56007a589a" providerId="ADAL" clId="{DA26C93F-2031-C54E-9D03-579BA470D6E9}"/>
    <pc:docChg chg="undo custSel addSld delSld modSld sldOrd">
      <pc:chgData name="Jiayu Zhang" userId="cb4d0f52-5cd0-441c-b1e5-cf56007a589a" providerId="ADAL" clId="{DA26C93F-2031-C54E-9D03-579BA470D6E9}" dt="2021-12-08T05:58:41.219" v="1264" actId="1076"/>
      <pc:docMkLst>
        <pc:docMk/>
      </pc:docMkLst>
      <pc:sldChg chg="modSp mod">
        <pc:chgData name="Jiayu Zhang" userId="cb4d0f52-5cd0-441c-b1e5-cf56007a589a" providerId="ADAL" clId="{DA26C93F-2031-C54E-9D03-579BA470D6E9}" dt="2021-12-08T00:51:26.429" v="945" actId="20577"/>
        <pc:sldMkLst>
          <pc:docMk/>
          <pc:sldMk cId="0" sldId="256"/>
        </pc:sldMkLst>
        <pc:spChg chg="mod">
          <ac:chgData name="Jiayu Zhang" userId="cb4d0f52-5cd0-441c-b1e5-cf56007a589a" providerId="ADAL" clId="{DA26C93F-2031-C54E-9D03-579BA470D6E9}" dt="2021-12-07T22:10:14.938" v="631" actId="14100"/>
          <ac:spMkLst>
            <pc:docMk/>
            <pc:sldMk cId="0" sldId="256"/>
            <ac:spMk id="2" creationId="{67251B46-4C70-4DC5-9E5A-55FF55758608}"/>
          </ac:spMkLst>
        </pc:spChg>
        <pc:spChg chg="mod">
          <ac:chgData name="Jiayu Zhang" userId="cb4d0f52-5cd0-441c-b1e5-cf56007a589a" providerId="ADAL" clId="{DA26C93F-2031-C54E-9D03-579BA470D6E9}" dt="2021-12-08T00:51:26.429" v="945" actId="20577"/>
          <ac:spMkLst>
            <pc:docMk/>
            <pc:sldMk cId="0" sldId="256"/>
            <ac:spMk id="1212" creationId="{00000000-0000-0000-0000-000000000000}"/>
          </ac:spMkLst>
        </pc:spChg>
      </pc:sldChg>
      <pc:sldChg chg="modSp mod">
        <pc:chgData name="Jiayu Zhang" userId="cb4d0f52-5cd0-441c-b1e5-cf56007a589a" providerId="ADAL" clId="{DA26C93F-2031-C54E-9D03-579BA470D6E9}" dt="2021-12-08T05:36:08.846" v="1015" actId="20577"/>
        <pc:sldMkLst>
          <pc:docMk/>
          <pc:sldMk cId="0" sldId="257"/>
        </pc:sldMkLst>
        <pc:spChg chg="mod">
          <ac:chgData name="Jiayu Zhang" userId="cb4d0f52-5cd0-441c-b1e5-cf56007a589a" providerId="ADAL" clId="{DA26C93F-2031-C54E-9D03-579BA470D6E9}" dt="2021-12-08T05:36:08.846" v="1015" actId="20577"/>
          <ac:spMkLst>
            <pc:docMk/>
            <pc:sldMk cId="0" sldId="257"/>
            <ac:spMk id="1218" creationId="{00000000-0000-0000-0000-000000000000}"/>
          </ac:spMkLst>
        </pc:spChg>
      </pc:sldChg>
      <pc:sldChg chg="modSp del mod">
        <pc:chgData name="Jiayu Zhang" userId="cb4d0f52-5cd0-441c-b1e5-cf56007a589a" providerId="ADAL" clId="{DA26C93F-2031-C54E-9D03-579BA470D6E9}" dt="2021-12-07T22:51:51.415" v="869" actId="2696"/>
        <pc:sldMkLst>
          <pc:docMk/>
          <pc:sldMk cId="0" sldId="258"/>
        </pc:sldMkLst>
        <pc:spChg chg="mod">
          <ac:chgData name="Jiayu Zhang" userId="cb4d0f52-5cd0-441c-b1e5-cf56007a589a" providerId="ADAL" clId="{DA26C93F-2031-C54E-9D03-579BA470D6E9}" dt="2021-12-07T21:05:08.166" v="0" actId="1076"/>
          <ac:spMkLst>
            <pc:docMk/>
            <pc:sldMk cId="0" sldId="258"/>
            <ac:spMk id="1235" creationId="{00000000-0000-0000-0000-000000000000}"/>
          </ac:spMkLst>
        </pc:spChg>
      </pc:sldChg>
      <pc:sldChg chg="modSp mod">
        <pc:chgData name="Jiayu Zhang" userId="cb4d0f52-5cd0-441c-b1e5-cf56007a589a" providerId="ADAL" clId="{DA26C93F-2031-C54E-9D03-579BA470D6E9}" dt="2021-12-07T22:52:47.580" v="892" actId="12"/>
        <pc:sldMkLst>
          <pc:docMk/>
          <pc:sldMk cId="0" sldId="259"/>
        </pc:sldMkLst>
        <pc:spChg chg="mod">
          <ac:chgData name="Jiayu Zhang" userId="cb4d0f52-5cd0-441c-b1e5-cf56007a589a" providerId="ADAL" clId="{DA26C93F-2031-C54E-9D03-579BA470D6E9}" dt="2021-12-07T22:09:17.825" v="626" actId="1076"/>
          <ac:spMkLst>
            <pc:docMk/>
            <pc:sldMk cId="0" sldId="259"/>
            <ac:spMk id="1245" creationId="{00000000-0000-0000-0000-000000000000}"/>
          </ac:spMkLst>
        </pc:spChg>
        <pc:spChg chg="mod">
          <ac:chgData name="Jiayu Zhang" userId="cb4d0f52-5cd0-441c-b1e5-cf56007a589a" providerId="ADAL" clId="{DA26C93F-2031-C54E-9D03-579BA470D6E9}" dt="2021-12-07T22:52:47.580" v="892" actId="12"/>
          <ac:spMkLst>
            <pc:docMk/>
            <pc:sldMk cId="0" sldId="259"/>
            <ac:spMk id="1246" creationId="{00000000-0000-0000-0000-000000000000}"/>
          </ac:spMkLst>
        </pc:spChg>
      </pc:sldChg>
      <pc:sldChg chg="addSp delSp modSp mod">
        <pc:chgData name="Jiayu Zhang" userId="cb4d0f52-5cd0-441c-b1e5-cf56007a589a" providerId="ADAL" clId="{DA26C93F-2031-C54E-9D03-579BA470D6E9}" dt="2021-12-07T22:08:20.319" v="623" actId="1076"/>
        <pc:sldMkLst>
          <pc:docMk/>
          <pc:sldMk cId="0" sldId="262"/>
        </pc:sldMkLst>
        <pc:spChg chg="add del mod">
          <ac:chgData name="Jiayu Zhang" userId="cb4d0f52-5cd0-441c-b1e5-cf56007a589a" providerId="ADAL" clId="{DA26C93F-2031-C54E-9D03-579BA470D6E9}" dt="2021-12-07T21:06:05.144" v="7" actId="478"/>
          <ac:spMkLst>
            <pc:docMk/>
            <pc:sldMk cId="0" sldId="262"/>
            <ac:spMk id="3" creationId="{DCC0AF74-2964-1340-A74A-32FB08DB9779}"/>
          </ac:spMkLst>
        </pc:spChg>
        <pc:spChg chg="add del mod">
          <ac:chgData name="Jiayu Zhang" userId="cb4d0f52-5cd0-441c-b1e5-cf56007a589a" providerId="ADAL" clId="{DA26C93F-2031-C54E-9D03-579BA470D6E9}" dt="2021-12-07T21:12:12.920" v="25" actId="478"/>
          <ac:spMkLst>
            <pc:docMk/>
            <pc:sldMk cId="0" sldId="262"/>
            <ac:spMk id="6" creationId="{D6A59E15-A337-0248-90FA-125334B0BED2}"/>
          </ac:spMkLst>
        </pc:spChg>
        <pc:spChg chg="add del mod">
          <ac:chgData name="Jiayu Zhang" userId="cb4d0f52-5cd0-441c-b1e5-cf56007a589a" providerId="ADAL" clId="{DA26C93F-2031-C54E-9D03-579BA470D6E9}" dt="2021-12-07T21:12:53.868" v="33" actId="478"/>
          <ac:spMkLst>
            <pc:docMk/>
            <pc:sldMk cId="0" sldId="262"/>
            <ac:spMk id="8" creationId="{E9332262-87D6-044A-AA9D-54A8C3EAA202}"/>
          </ac:spMkLst>
        </pc:spChg>
        <pc:spChg chg="add mod">
          <ac:chgData name="Jiayu Zhang" userId="cb4d0f52-5cd0-441c-b1e5-cf56007a589a" providerId="ADAL" clId="{DA26C93F-2031-C54E-9D03-579BA470D6E9}" dt="2021-12-07T22:04:23.551" v="551" actId="1076"/>
          <ac:spMkLst>
            <pc:docMk/>
            <pc:sldMk cId="0" sldId="262"/>
            <ac:spMk id="79" creationId="{8D1B8F10-657F-8E4B-95F1-66EF1170517D}"/>
          </ac:spMkLst>
        </pc:spChg>
        <pc:spChg chg="add mod">
          <ac:chgData name="Jiayu Zhang" userId="cb4d0f52-5cd0-441c-b1e5-cf56007a589a" providerId="ADAL" clId="{DA26C93F-2031-C54E-9D03-579BA470D6E9}" dt="2021-12-07T21:35:15.354" v="308" actId="1076"/>
          <ac:spMkLst>
            <pc:docMk/>
            <pc:sldMk cId="0" sldId="262"/>
            <ac:spMk id="80" creationId="{72F517D8-EEE2-7A43-9B82-D8F112E9B957}"/>
          </ac:spMkLst>
        </pc:spChg>
        <pc:spChg chg="add mod">
          <ac:chgData name="Jiayu Zhang" userId="cb4d0f52-5cd0-441c-b1e5-cf56007a589a" providerId="ADAL" clId="{DA26C93F-2031-C54E-9D03-579BA470D6E9}" dt="2021-12-07T22:04:23.551" v="551" actId="1076"/>
          <ac:spMkLst>
            <pc:docMk/>
            <pc:sldMk cId="0" sldId="262"/>
            <ac:spMk id="81" creationId="{90C88709-DE87-804E-94FD-C41820D6B6BD}"/>
          </ac:spMkLst>
        </pc:spChg>
        <pc:spChg chg="add mod">
          <ac:chgData name="Jiayu Zhang" userId="cb4d0f52-5cd0-441c-b1e5-cf56007a589a" providerId="ADAL" clId="{DA26C93F-2031-C54E-9D03-579BA470D6E9}" dt="2021-12-07T22:04:23.551" v="551" actId="1076"/>
          <ac:spMkLst>
            <pc:docMk/>
            <pc:sldMk cId="0" sldId="262"/>
            <ac:spMk id="82" creationId="{72F517D8-EEE2-7A43-9B82-D8F112E9B957}"/>
          </ac:spMkLst>
        </pc:spChg>
        <pc:spChg chg="add mod">
          <ac:chgData name="Jiayu Zhang" userId="cb4d0f52-5cd0-441c-b1e5-cf56007a589a" providerId="ADAL" clId="{DA26C93F-2031-C54E-9D03-579BA470D6E9}" dt="2021-12-07T21:35:38.312" v="317" actId="1036"/>
          <ac:spMkLst>
            <pc:docMk/>
            <pc:sldMk cId="0" sldId="262"/>
            <ac:spMk id="83" creationId="{254BA0D0-609F-F64E-BB6B-8B21679ABF19}"/>
          </ac:spMkLst>
        </pc:spChg>
        <pc:spChg chg="add mod">
          <ac:chgData name="Jiayu Zhang" userId="cb4d0f52-5cd0-441c-b1e5-cf56007a589a" providerId="ADAL" clId="{DA26C93F-2031-C54E-9D03-579BA470D6E9}" dt="2021-12-07T22:04:23.551" v="551" actId="1076"/>
          <ac:spMkLst>
            <pc:docMk/>
            <pc:sldMk cId="0" sldId="262"/>
            <ac:spMk id="84" creationId="{245F6EBE-2126-1844-90E0-924C952AC447}"/>
          </ac:spMkLst>
        </pc:spChg>
        <pc:spChg chg="add mod">
          <ac:chgData name="Jiayu Zhang" userId="cb4d0f52-5cd0-441c-b1e5-cf56007a589a" providerId="ADAL" clId="{DA26C93F-2031-C54E-9D03-579BA470D6E9}" dt="2021-12-07T22:04:23.551" v="551" actId="1076"/>
          <ac:spMkLst>
            <pc:docMk/>
            <pc:sldMk cId="0" sldId="262"/>
            <ac:spMk id="85" creationId="{254BA0D0-609F-F64E-BB6B-8B21679ABF19}"/>
          </ac:spMkLst>
        </pc:spChg>
        <pc:spChg chg="add mod">
          <ac:chgData name="Jiayu Zhang" userId="cb4d0f52-5cd0-441c-b1e5-cf56007a589a" providerId="ADAL" clId="{DA26C93F-2031-C54E-9D03-579BA470D6E9}" dt="2021-12-07T22:04:23.551" v="551" actId="1076"/>
          <ac:spMkLst>
            <pc:docMk/>
            <pc:sldMk cId="0" sldId="262"/>
            <ac:spMk id="86" creationId="{66911793-CB01-FE43-9F20-8410D445CF34}"/>
          </ac:spMkLst>
        </pc:spChg>
        <pc:spChg chg="mod">
          <ac:chgData name="Jiayu Zhang" userId="cb4d0f52-5cd0-441c-b1e5-cf56007a589a" providerId="ADAL" clId="{DA26C93F-2031-C54E-9D03-579BA470D6E9}" dt="2021-12-07T21:35:15.354" v="308" actId="1076"/>
          <ac:spMkLst>
            <pc:docMk/>
            <pc:sldMk cId="0" sldId="262"/>
            <ac:spMk id="1508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06:01.261" v="6" actId="478"/>
          <ac:spMkLst>
            <pc:docMk/>
            <pc:sldMk cId="0" sldId="262"/>
            <ac:spMk id="1509" creationId="{00000000-0000-0000-0000-000000000000}"/>
          </ac:spMkLst>
        </pc:spChg>
        <pc:spChg chg="mod">
          <ac:chgData name="Jiayu Zhang" userId="cb4d0f52-5cd0-441c-b1e5-cf56007a589a" providerId="ADAL" clId="{DA26C93F-2031-C54E-9D03-579BA470D6E9}" dt="2021-12-07T22:04:23.551" v="551" actId="1076"/>
          <ac:spMkLst>
            <pc:docMk/>
            <pc:sldMk cId="0" sldId="262"/>
            <ac:spMk id="1510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12:10.350" v="24" actId="478"/>
          <ac:spMkLst>
            <pc:docMk/>
            <pc:sldMk cId="0" sldId="262"/>
            <ac:spMk id="1511" creationId="{00000000-0000-0000-0000-000000000000}"/>
          </ac:spMkLst>
        </pc:spChg>
        <pc:spChg chg="mod">
          <ac:chgData name="Jiayu Zhang" userId="cb4d0f52-5cd0-441c-b1e5-cf56007a589a" providerId="ADAL" clId="{DA26C93F-2031-C54E-9D03-579BA470D6E9}" dt="2021-12-07T22:04:23.551" v="551" actId="1076"/>
          <ac:spMkLst>
            <pc:docMk/>
            <pc:sldMk cId="0" sldId="262"/>
            <ac:spMk id="1512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12:48.431" v="32" actId="478"/>
          <ac:spMkLst>
            <pc:docMk/>
            <pc:sldMk cId="0" sldId="262"/>
            <ac:spMk id="1513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08:33.056" v="11" actId="478"/>
          <ac:spMkLst>
            <pc:docMk/>
            <pc:sldMk cId="0" sldId="262"/>
            <ac:spMk id="1514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14:47.481" v="47" actId="478"/>
          <ac:spMkLst>
            <pc:docMk/>
            <pc:sldMk cId="0" sldId="262"/>
            <ac:spMk id="1515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14:37.693" v="44" actId="478"/>
          <ac:spMkLst>
            <pc:docMk/>
            <pc:sldMk cId="0" sldId="262"/>
            <ac:spMk id="1516" creationId="{00000000-0000-0000-0000-000000000000}"/>
          </ac:spMkLst>
        </pc:spChg>
        <pc:grpChg chg="del">
          <ac:chgData name="Jiayu Zhang" userId="cb4d0f52-5cd0-441c-b1e5-cf56007a589a" providerId="ADAL" clId="{DA26C93F-2031-C54E-9D03-579BA470D6E9}" dt="2021-12-07T21:14:39.548" v="45" actId="478"/>
          <ac:grpSpMkLst>
            <pc:docMk/>
            <pc:sldMk cId="0" sldId="262"/>
            <ac:grpSpMk id="1517" creationId="{00000000-0000-0000-0000-000000000000}"/>
          </ac:grpSpMkLst>
        </pc:grpChg>
        <pc:grpChg chg="del">
          <ac:chgData name="Jiayu Zhang" userId="cb4d0f52-5cd0-441c-b1e5-cf56007a589a" providerId="ADAL" clId="{DA26C93F-2031-C54E-9D03-579BA470D6E9}" dt="2021-12-07T21:08:35.384" v="12" actId="478"/>
          <ac:grpSpMkLst>
            <pc:docMk/>
            <pc:sldMk cId="0" sldId="262"/>
            <ac:grpSpMk id="1557" creationId="{00000000-0000-0000-0000-000000000000}"/>
          </ac:grpSpMkLst>
        </pc:grpChg>
        <pc:grpChg chg="del">
          <ac:chgData name="Jiayu Zhang" userId="cb4d0f52-5cd0-441c-b1e5-cf56007a589a" providerId="ADAL" clId="{DA26C93F-2031-C54E-9D03-579BA470D6E9}" dt="2021-12-07T21:14:50.114" v="48" actId="478"/>
          <ac:grpSpMkLst>
            <pc:docMk/>
            <pc:sldMk cId="0" sldId="262"/>
            <ac:grpSpMk id="1566" creationId="{00000000-0000-0000-0000-000000000000}"/>
          </ac:grpSpMkLst>
        </pc:grpChg>
        <pc:graphicFrameChg chg="add del mod modGraphic">
          <ac:chgData name="Jiayu Zhang" userId="cb4d0f52-5cd0-441c-b1e5-cf56007a589a" providerId="ADAL" clId="{DA26C93F-2031-C54E-9D03-579BA470D6E9}" dt="2021-12-07T22:05:15.347" v="558" actId="478"/>
          <ac:graphicFrameMkLst>
            <pc:docMk/>
            <pc:sldMk cId="0" sldId="262"/>
            <ac:graphicFrameMk id="4" creationId="{FA5A79DB-A362-CF40-BD51-5906F694C2C8}"/>
          </ac:graphicFrameMkLst>
        </pc:graphicFrameChg>
        <pc:picChg chg="add mod modCrop">
          <ac:chgData name="Jiayu Zhang" userId="cb4d0f52-5cd0-441c-b1e5-cf56007a589a" providerId="ADAL" clId="{DA26C93F-2031-C54E-9D03-579BA470D6E9}" dt="2021-12-07T22:08:12.432" v="621" actId="1076"/>
          <ac:picMkLst>
            <pc:docMk/>
            <pc:sldMk cId="0" sldId="262"/>
            <ac:picMk id="9" creationId="{32EC4879-EB57-D346-AA78-7690AC8959B7}"/>
          </ac:picMkLst>
        </pc:picChg>
        <pc:picChg chg="add mod modCrop">
          <ac:chgData name="Jiayu Zhang" userId="cb4d0f52-5cd0-441c-b1e5-cf56007a589a" providerId="ADAL" clId="{DA26C93F-2031-C54E-9D03-579BA470D6E9}" dt="2021-12-07T22:08:20.319" v="623" actId="1076"/>
          <ac:picMkLst>
            <pc:docMk/>
            <pc:sldMk cId="0" sldId="262"/>
            <ac:picMk id="10" creationId="{AE06C238-8191-944E-BCBF-78E4C1F98B07}"/>
          </ac:picMkLst>
        </pc:picChg>
        <pc:picChg chg="add del mod modCrop">
          <ac:chgData name="Jiayu Zhang" userId="cb4d0f52-5cd0-441c-b1e5-cf56007a589a" providerId="ADAL" clId="{DA26C93F-2031-C54E-9D03-579BA470D6E9}" dt="2021-12-07T22:06:51.868" v="572" actId="478"/>
          <ac:picMkLst>
            <pc:docMk/>
            <pc:sldMk cId="0" sldId="262"/>
            <ac:picMk id="11" creationId="{473A8583-B29B-E040-9AF5-56DBDA363A82}"/>
          </ac:picMkLst>
        </pc:picChg>
        <pc:picChg chg="add mod modCrop">
          <ac:chgData name="Jiayu Zhang" userId="cb4d0f52-5cd0-441c-b1e5-cf56007a589a" providerId="ADAL" clId="{DA26C93F-2031-C54E-9D03-579BA470D6E9}" dt="2021-12-07T22:08:05.387" v="620" actId="1076"/>
          <ac:picMkLst>
            <pc:docMk/>
            <pc:sldMk cId="0" sldId="262"/>
            <ac:picMk id="12" creationId="{AB0A6651-84F8-B04E-AA7C-515B863AFE1E}"/>
          </ac:picMkLst>
        </pc:picChg>
        <pc:picChg chg="add del mod">
          <ac:chgData name="Jiayu Zhang" userId="cb4d0f52-5cd0-441c-b1e5-cf56007a589a" providerId="ADAL" clId="{DA26C93F-2031-C54E-9D03-579BA470D6E9}" dt="2021-12-07T21:11:01.830" v="17" actId="478"/>
          <ac:picMkLst>
            <pc:docMk/>
            <pc:sldMk cId="0" sldId="262"/>
            <ac:picMk id="1026" creationId="{357AA395-64E2-6D45-BC06-A5F3FA0E888C}"/>
          </ac:picMkLst>
        </pc:picChg>
      </pc:sldChg>
      <pc:sldChg chg="addSp delSp modSp mod ord">
        <pc:chgData name="Jiayu Zhang" userId="cb4d0f52-5cd0-441c-b1e5-cf56007a589a" providerId="ADAL" clId="{DA26C93F-2031-C54E-9D03-579BA470D6E9}" dt="2021-12-07T22:26:10.782" v="699"/>
        <pc:sldMkLst>
          <pc:docMk/>
          <pc:sldMk cId="0" sldId="265"/>
        </pc:sldMkLst>
        <pc:spChg chg="add del mod">
          <ac:chgData name="Jiayu Zhang" userId="cb4d0f52-5cd0-441c-b1e5-cf56007a589a" providerId="ADAL" clId="{DA26C93F-2031-C54E-9D03-579BA470D6E9}" dt="2021-12-07T22:26:10.782" v="699"/>
          <ac:spMkLst>
            <pc:docMk/>
            <pc:sldMk cId="0" sldId="265"/>
            <ac:spMk id="2" creationId="{01D72771-325A-4D46-B708-33F36A849960}"/>
          </ac:spMkLst>
        </pc:spChg>
      </pc:sldChg>
      <pc:sldChg chg="addSp delSp modSp mod ord">
        <pc:chgData name="Jiayu Zhang" userId="cb4d0f52-5cd0-441c-b1e5-cf56007a589a" providerId="ADAL" clId="{DA26C93F-2031-C54E-9D03-579BA470D6E9}" dt="2021-12-07T22:56:39.668" v="927" actId="1076"/>
        <pc:sldMkLst>
          <pc:docMk/>
          <pc:sldMk cId="0" sldId="266"/>
        </pc:sldMkLst>
        <pc:spChg chg="mod">
          <ac:chgData name="Jiayu Zhang" userId="cb4d0f52-5cd0-441c-b1e5-cf56007a589a" providerId="ADAL" clId="{DA26C93F-2031-C54E-9D03-579BA470D6E9}" dt="2021-12-07T22:55:04.816" v="912" actId="20577"/>
          <ac:spMkLst>
            <pc:docMk/>
            <pc:sldMk cId="0" sldId="266"/>
            <ac:spMk id="1701" creationId="{00000000-0000-0000-0000-000000000000}"/>
          </ac:spMkLst>
        </pc:spChg>
        <pc:spChg chg="mod">
          <ac:chgData name="Jiayu Zhang" userId="cb4d0f52-5cd0-441c-b1e5-cf56007a589a" providerId="ADAL" clId="{DA26C93F-2031-C54E-9D03-579BA470D6E9}" dt="2021-12-07T22:27:42.758" v="706" actId="21"/>
          <ac:spMkLst>
            <pc:docMk/>
            <pc:sldMk cId="0" sldId="266"/>
            <ac:spMk id="1702" creationId="{00000000-0000-0000-0000-000000000000}"/>
          </ac:spMkLst>
        </pc:spChg>
        <pc:spChg chg="del mod">
          <ac:chgData name="Jiayu Zhang" userId="cb4d0f52-5cd0-441c-b1e5-cf56007a589a" providerId="ADAL" clId="{DA26C93F-2031-C54E-9D03-579BA470D6E9}" dt="2021-12-07T22:55:14.098" v="915" actId="478"/>
          <ac:spMkLst>
            <pc:docMk/>
            <pc:sldMk cId="0" sldId="266"/>
            <ac:spMk id="1703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44:47.386" v="400" actId="478"/>
          <ac:spMkLst>
            <pc:docMk/>
            <pc:sldMk cId="0" sldId="266"/>
            <ac:spMk id="1704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44:49.632" v="401" actId="478"/>
          <ac:spMkLst>
            <pc:docMk/>
            <pc:sldMk cId="0" sldId="266"/>
            <ac:spMk id="1705" creationId="{00000000-0000-0000-0000-000000000000}"/>
          </ac:spMkLst>
        </pc:spChg>
        <pc:spChg chg="del mod">
          <ac:chgData name="Jiayu Zhang" userId="cb4d0f52-5cd0-441c-b1e5-cf56007a589a" providerId="ADAL" clId="{DA26C93F-2031-C54E-9D03-579BA470D6E9}" dt="2021-12-07T22:55:09.311" v="913" actId="478"/>
          <ac:spMkLst>
            <pc:docMk/>
            <pc:sldMk cId="0" sldId="266"/>
            <ac:spMk id="1706" creationId="{00000000-0000-0000-0000-000000000000}"/>
          </ac:spMkLst>
        </pc:spChg>
        <pc:spChg chg="del mod">
          <ac:chgData name="Jiayu Zhang" userId="cb4d0f52-5cd0-441c-b1e5-cf56007a589a" providerId="ADAL" clId="{DA26C93F-2031-C54E-9D03-579BA470D6E9}" dt="2021-12-07T21:54:24.052" v="461" actId="478"/>
          <ac:spMkLst>
            <pc:docMk/>
            <pc:sldMk cId="0" sldId="266"/>
            <ac:spMk id="1707" creationId="{00000000-0000-0000-0000-000000000000}"/>
          </ac:spMkLst>
        </pc:spChg>
        <pc:spChg chg="add del">
          <ac:chgData name="Jiayu Zhang" userId="cb4d0f52-5cd0-441c-b1e5-cf56007a589a" providerId="ADAL" clId="{DA26C93F-2031-C54E-9D03-579BA470D6E9}" dt="2021-12-07T21:44:39.150" v="397" actId="478"/>
          <ac:spMkLst>
            <pc:docMk/>
            <pc:sldMk cId="0" sldId="266"/>
            <ac:spMk id="1708" creationId="{00000000-0000-0000-0000-000000000000}"/>
          </ac:spMkLst>
        </pc:spChg>
        <pc:spChg chg="add del">
          <ac:chgData name="Jiayu Zhang" userId="cb4d0f52-5cd0-441c-b1e5-cf56007a589a" providerId="ADAL" clId="{DA26C93F-2031-C54E-9D03-579BA470D6E9}" dt="2021-12-07T21:44:41.920" v="398" actId="478"/>
          <ac:spMkLst>
            <pc:docMk/>
            <pc:sldMk cId="0" sldId="266"/>
            <ac:spMk id="1709" creationId="{00000000-0000-0000-0000-000000000000}"/>
          </ac:spMkLst>
        </pc:spChg>
        <pc:grpChg chg="mod">
          <ac:chgData name="Jiayu Zhang" userId="cb4d0f52-5cd0-441c-b1e5-cf56007a589a" providerId="ADAL" clId="{DA26C93F-2031-C54E-9D03-579BA470D6E9}" dt="2021-12-07T22:56:29.284" v="926" actId="1076"/>
          <ac:grpSpMkLst>
            <pc:docMk/>
            <pc:sldMk cId="0" sldId="266"/>
            <ac:grpSpMk id="1666" creationId="{00000000-0000-0000-0000-000000000000}"/>
          </ac:grpSpMkLst>
        </pc:grpChg>
        <pc:picChg chg="add del mod">
          <ac:chgData name="Jiayu Zhang" userId="cb4d0f52-5cd0-441c-b1e5-cf56007a589a" providerId="ADAL" clId="{DA26C93F-2031-C54E-9D03-579BA470D6E9}" dt="2021-12-07T21:59:08.895" v="517" actId="21"/>
          <ac:picMkLst>
            <pc:docMk/>
            <pc:sldMk cId="0" sldId="266"/>
            <ac:picMk id="2050" creationId="{744A6583-CDA1-DC42-A362-E12B764DAC1E}"/>
          </ac:picMkLst>
        </pc:picChg>
        <pc:picChg chg="add mod">
          <ac:chgData name="Jiayu Zhang" userId="cb4d0f52-5cd0-441c-b1e5-cf56007a589a" providerId="ADAL" clId="{DA26C93F-2031-C54E-9D03-579BA470D6E9}" dt="2021-12-07T22:56:39.668" v="927" actId="1076"/>
          <ac:picMkLst>
            <pc:docMk/>
            <pc:sldMk cId="0" sldId="266"/>
            <ac:picMk id="2052" creationId="{70CF605E-C02B-F441-A9E4-CB5B153A73BF}"/>
          </ac:picMkLst>
        </pc:picChg>
        <pc:cxnChg chg="del">
          <ac:chgData name="Jiayu Zhang" userId="cb4d0f52-5cd0-441c-b1e5-cf56007a589a" providerId="ADAL" clId="{DA26C93F-2031-C54E-9D03-579BA470D6E9}" dt="2021-12-07T22:55:11.302" v="914" actId="478"/>
          <ac:cxnSpMkLst>
            <pc:docMk/>
            <pc:sldMk cId="0" sldId="266"/>
            <ac:cxnSpMk id="1710" creationId="{00000000-0000-0000-0000-000000000000}"/>
          </ac:cxnSpMkLst>
        </pc:cxnChg>
        <pc:cxnChg chg="del">
          <ac:chgData name="Jiayu Zhang" userId="cb4d0f52-5cd0-441c-b1e5-cf56007a589a" providerId="ADAL" clId="{DA26C93F-2031-C54E-9D03-579BA470D6E9}" dt="2021-12-07T21:44:44.108" v="399" actId="478"/>
          <ac:cxnSpMkLst>
            <pc:docMk/>
            <pc:sldMk cId="0" sldId="266"/>
            <ac:cxnSpMk id="1711" creationId="{00000000-0000-0000-0000-000000000000}"/>
          </ac:cxnSpMkLst>
        </pc:cxnChg>
        <pc:cxnChg chg="del mod">
          <ac:chgData name="Jiayu Zhang" userId="cb4d0f52-5cd0-441c-b1e5-cf56007a589a" providerId="ADAL" clId="{DA26C93F-2031-C54E-9D03-579BA470D6E9}" dt="2021-12-07T22:55:16.526" v="916" actId="478"/>
          <ac:cxnSpMkLst>
            <pc:docMk/>
            <pc:sldMk cId="0" sldId="266"/>
            <ac:cxnSpMk id="1712" creationId="{00000000-0000-0000-0000-000000000000}"/>
          </ac:cxnSpMkLst>
        </pc:cxnChg>
        <pc:cxnChg chg="del">
          <ac:chgData name="Jiayu Zhang" userId="cb4d0f52-5cd0-441c-b1e5-cf56007a589a" providerId="ADAL" clId="{DA26C93F-2031-C54E-9D03-579BA470D6E9}" dt="2021-12-07T21:44:51.577" v="402" actId="478"/>
          <ac:cxnSpMkLst>
            <pc:docMk/>
            <pc:sldMk cId="0" sldId="266"/>
            <ac:cxnSpMk id="1713" creationId="{00000000-0000-0000-0000-000000000000}"/>
          </ac:cxnSpMkLst>
        </pc:cxnChg>
      </pc:sldChg>
      <pc:sldChg chg="ord">
        <pc:chgData name="Jiayu Zhang" userId="cb4d0f52-5cd0-441c-b1e5-cf56007a589a" providerId="ADAL" clId="{DA26C93F-2031-C54E-9D03-579BA470D6E9}" dt="2021-12-07T22:47:10.254" v="770" actId="20578"/>
        <pc:sldMkLst>
          <pc:docMk/>
          <pc:sldMk cId="0" sldId="276"/>
        </pc:sldMkLst>
      </pc:sldChg>
      <pc:sldChg chg="modSp add mod ord">
        <pc:chgData name="Jiayu Zhang" userId="cb4d0f52-5cd0-441c-b1e5-cf56007a589a" providerId="ADAL" clId="{DA26C93F-2031-C54E-9D03-579BA470D6E9}" dt="2021-12-07T22:11:36.937" v="663" actId="20578"/>
        <pc:sldMkLst>
          <pc:docMk/>
          <pc:sldMk cId="4238090531" sldId="298"/>
        </pc:sldMkLst>
        <pc:spChg chg="mod">
          <ac:chgData name="Jiayu Zhang" userId="cb4d0f52-5cd0-441c-b1e5-cf56007a589a" providerId="ADAL" clId="{DA26C93F-2031-C54E-9D03-579BA470D6E9}" dt="2021-12-07T21:57:02.671" v="493" actId="20577"/>
          <ac:spMkLst>
            <pc:docMk/>
            <pc:sldMk cId="4238090531" sldId="298"/>
            <ac:spMk id="1507" creationId="{00000000-0000-0000-0000-000000000000}"/>
          </ac:spMkLst>
        </pc:spChg>
      </pc:sldChg>
      <pc:sldChg chg="addSp delSp modSp add mod">
        <pc:chgData name="Jiayu Zhang" userId="cb4d0f52-5cd0-441c-b1e5-cf56007a589a" providerId="ADAL" clId="{DA26C93F-2031-C54E-9D03-579BA470D6E9}" dt="2021-12-07T22:24:09.179" v="692"/>
        <pc:sldMkLst>
          <pc:docMk/>
          <pc:sldMk cId="1007586059" sldId="299"/>
        </pc:sldMkLst>
        <pc:spChg chg="add del mod">
          <ac:chgData name="Jiayu Zhang" userId="cb4d0f52-5cd0-441c-b1e5-cf56007a589a" providerId="ADAL" clId="{DA26C93F-2031-C54E-9D03-579BA470D6E9}" dt="2021-12-07T21:57:50.263" v="496" actId="478"/>
          <ac:spMkLst>
            <pc:docMk/>
            <pc:sldMk cId="1007586059" sldId="299"/>
            <ac:spMk id="3" creationId="{33E0EB2B-BD4A-E047-A8D8-36DCCD9EAF27}"/>
          </ac:spMkLst>
        </pc:spChg>
        <pc:spChg chg="add del mod">
          <ac:chgData name="Jiayu Zhang" userId="cb4d0f52-5cd0-441c-b1e5-cf56007a589a" providerId="ADAL" clId="{DA26C93F-2031-C54E-9D03-579BA470D6E9}" dt="2021-12-07T21:57:59.960" v="500" actId="478"/>
          <ac:spMkLst>
            <pc:docMk/>
            <pc:sldMk cId="1007586059" sldId="299"/>
            <ac:spMk id="5" creationId="{95364CCF-F598-994E-9AD8-B4EBF87F55BA}"/>
          </ac:spMkLst>
        </pc:spChg>
        <pc:spChg chg="add del mod">
          <ac:chgData name="Jiayu Zhang" userId="cb4d0f52-5cd0-441c-b1e5-cf56007a589a" providerId="ADAL" clId="{DA26C93F-2031-C54E-9D03-579BA470D6E9}" dt="2021-12-07T21:58:03.995" v="502" actId="478"/>
          <ac:spMkLst>
            <pc:docMk/>
            <pc:sldMk cId="1007586059" sldId="299"/>
            <ac:spMk id="7" creationId="{ED6D1C59-3D35-6240-8997-F72DE79D3308}"/>
          </ac:spMkLst>
        </pc:spChg>
        <pc:spChg chg="add del mod">
          <ac:chgData name="Jiayu Zhang" userId="cb4d0f52-5cd0-441c-b1e5-cf56007a589a" providerId="ADAL" clId="{DA26C93F-2031-C54E-9D03-579BA470D6E9}" dt="2021-12-07T21:58:14.359" v="506" actId="478"/>
          <ac:spMkLst>
            <pc:docMk/>
            <pc:sldMk cId="1007586059" sldId="299"/>
            <ac:spMk id="9" creationId="{57F9C859-0B3E-4E4D-B6DC-7528ED2F0D0B}"/>
          </ac:spMkLst>
        </pc:spChg>
        <pc:spChg chg="add del mod">
          <ac:chgData name="Jiayu Zhang" userId="cb4d0f52-5cd0-441c-b1e5-cf56007a589a" providerId="ADAL" clId="{DA26C93F-2031-C54E-9D03-579BA470D6E9}" dt="2021-12-07T21:58:18.351" v="508" actId="478"/>
          <ac:spMkLst>
            <pc:docMk/>
            <pc:sldMk cId="1007586059" sldId="299"/>
            <ac:spMk id="11" creationId="{C17B4403-0CD3-AE47-A107-0150EC32A38A}"/>
          </ac:spMkLst>
        </pc:spChg>
        <pc:spChg chg="add mod">
          <ac:chgData name="Jiayu Zhang" userId="cb4d0f52-5cd0-441c-b1e5-cf56007a589a" providerId="ADAL" clId="{DA26C93F-2031-C54E-9D03-579BA470D6E9}" dt="2021-12-07T22:22:08.948" v="689" actId="1076"/>
          <ac:spMkLst>
            <pc:docMk/>
            <pc:sldMk cId="1007586059" sldId="299"/>
            <ac:spMk id="79" creationId="{F1CE98BA-DD1E-4A4E-8E65-ABD9975F6695}"/>
          </ac:spMkLst>
        </pc:spChg>
        <pc:spChg chg="add mod">
          <ac:chgData name="Jiayu Zhang" userId="cb4d0f52-5cd0-441c-b1e5-cf56007a589a" providerId="ADAL" clId="{DA26C93F-2031-C54E-9D03-579BA470D6E9}" dt="2021-12-07T22:22:14.804" v="690" actId="1076"/>
          <ac:spMkLst>
            <pc:docMk/>
            <pc:sldMk cId="1007586059" sldId="299"/>
            <ac:spMk id="81" creationId="{A5938CB6-DF22-3242-8ACA-07AE55ECB37A}"/>
          </ac:spMkLst>
        </pc:spChg>
        <pc:spChg chg="add mod">
          <ac:chgData name="Jiayu Zhang" userId="cb4d0f52-5cd0-441c-b1e5-cf56007a589a" providerId="ADAL" clId="{DA26C93F-2031-C54E-9D03-579BA470D6E9}" dt="2021-12-07T22:24:09.179" v="692"/>
          <ac:spMkLst>
            <pc:docMk/>
            <pc:sldMk cId="1007586059" sldId="299"/>
            <ac:spMk id="82" creationId="{A5938CB6-DF22-3242-8ACA-07AE55ECB37A}"/>
          </ac:spMkLst>
        </pc:spChg>
        <pc:spChg chg="del">
          <ac:chgData name="Jiayu Zhang" userId="cb4d0f52-5cd0-441c-b1e5-cf56007a589a" providerId="ADAL" clId="{DA26C93F-2031-C54E-9D03-579BA470D6E9}" dt="2021-12-07T21:57:48.136" v="495" actId="478"/>
          <ac:spMkLst>
            <pc:docMk/>
            <pc:sldMk cId="1007586059" sldId="299"/>
            <ac:spMk id="1508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57:57.232" v="499" actId="478"/>
          <ac:spMkLst>
            <pc:docMk/>
            <pc:sldMk cId="1007586059" sldId="299"/>
            <ac:spMk id="1510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58:01.801" v="501" actId="478"/>
          <ac:spMkLst>
            <pc:docMk/>
            <pc:sldMk cId="1007586059" sldId="299"/>
            <ac:spMk id="1511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58:11.156" v="505" actId="478"/>
          <ac:spMkLst>
            <pc:docMk/>
            <pc:sldMk cId="1007586059" sldId="299"/>
            <ac:spMk id="1512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58:16.703" v="507" actId="478"/>
          <ac:spMkLst>
            <pc:docMk/>
            <pc:sldMk cId="1007586059" sldId="299"/>
            <ac:spMk id="1513" creationId="{00000000-0000-0000-0000-000000000000}"/>
          </ac:spMkLst>
        </pc:spChg>
        <pc:spChg chg="mod">
          <ac:chgData name="Jiayu Zhang" userId="cb4d0f52-5cd0-441c-b1e5-cf56007a589a" providerId="ADAL" clId="{DA26C93F-2031-C54E-9D03-579BA470D6E9}" dt="2021-12-07T22:22:05.392" v="688" actId="1076"/>
          <ac:spMkLst>
            <pc:docMk/>
            <pc:sldMk cId="1007586059" sldId="299"/>
            <ac:spMk id="1514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58:07.146" v="504" actId="478"/>
          <ac:spMkLst>
            <pc:docMk/>
            <pc:sldMk cId="1007586059" sldId="299"/>
            <ac:spMk id="1515" creationId="{00000000-0000-0000-0000-000000000000}"/>
          </ac:spMkLst>
        </pc:spChg>
        <pc:spChg chg="del">
          <ac:chgData name="Jiayu Zhang" userId="cb4d0f52-5cd0-441c-b1e5-cf56007a589a" providerId="ADAL" clId="{DA26C93F-2031-C54E-9D03-579BA470D6E9}" dt="2021-12-07T21:57:53.813" v="498" actId="478"/>
          <ac:spMkLst>
            <pc:docMk/>
            <pc:sldMk cId="1007586059" sldId="299"/>
            <ac:spMk id="1516" creationId="{00000000-0000-0000-0000-000000000000}"/>
          </ac:spMkLst>
        </pc:spChg>
        <pc:spChg chg="mod">
          <ac:chgData name="Jiayu Zhang" userId="cb4d0f52-5cd0-441c-b1e5-cf56007a589a" providerId="ADAL" clId="{DA26C93F-2031-C54E-9D03-579BA470D6E9}" dt="2021-12-07T22:22:05.392" v="688" actId="1076"/>
          <ac:spMkLst>
            <pc:docMk/>
            <pc:sldMk cId="1007586059" sldId="299"/>
            <ac:spMk id="1574" creationId="{00000000-0000-0000-0000-000000000000}"/>
          </ac:spMkLst>
        </pc:spChg>
        <pc:grpChg chg="del">
          <ac:chgData name="Jiayu Zhang" userId="cb4d0f52-5cd0-441c-b1e5-cf56007a589a" providerId="ADAL" clId="{DA26C93F-2031-C54E-9D03-579BA470D6E9}" dt="2021-12-07T21:57:52.463" v="497" actId="478"/>
          <ac:grpSpMkLst>
            <pc:docMk/>
            <pc:sldMk cId="1007586059" sldId="299"/>
            <ac:grpSpMk id="1517" creationId="{00000000-0000-0000-0000-000000000000}"/>
          </ac:grpSpMkLst>
        </pc:grpChg>
        <pc:grpChg chg="mod">
          <ac:chgData name="Jiayu Zhang" userId="cb4d0f52-5cd0-441c-b1e5-cf56007a589a" providerId="ADAL" clId="{DA26C93F-2031-C54E-9D03-579BA470D6E9}" dt="2021-12-07T22:22:05.392" v="688" actId="1076"/>
          <ac:grpSpMkLst>
            <pc:docMk/>
            <pc:sldMk cId="1007586059" sldId="299"/>
            <ac:grpSpMk id="1557" creationId="{00000000-0000-0000-0000-000000000000}"/>
          </ac:grpSpMkLst>
        </pc:grpChg>
        <pc:grpChg chg="del">
          <ac:chgData name="Jiayu Zhang" userId="cb4d0f52-5cd0-441c-b1e5-cf56007a589a" providerId="ADAL" clId="{DA26C93F-2031-C54E-9D03-579BA470D6E9}" dt="2021-12-07T21:58:05.695" v="503" actId="478"/>
          <ac:grpSpMkLst>
            <pc:docMk/>
            <pc:sldMk cId="1007586059" sldId="299"/>
            <ac:grpSpMk id="1566" creationId="{00000000-0000-0000-0000-000000000000}"/>
          </ac:grpSpMkLst>
        </pc:grpChg>
        <pc:picChg chg="add mod">
          <ac:chgData name="Jiayu Zhang" userId="cb4d0f52-5cd0-441c-b1e5-cf56007a589a" providerId="ADAL" clId="{DA26C93F-2031-C54E-9D03-579BA470D6E9}" dt="2021-12-07T22:12:24.369" v="664" actId="14100"/>
          <ac:picMkLst>
            <pc:docMk/>
            <pc:sldMk cId="1007586059" sldId="299"/>
            <ac:picMk id="80" creationId="{C0BCF801-8DB8-694A-9D82-4A401712B1B2}"/>
          </ac:picMkLst>
        </pc:picChg>
      </pc:sldChg>
      <pc:sldChg chg="addSp delSp modSp add mod">
        <pc:chgData name="Jiayu Zhang" userId="cb4d0f52-5cd0-441c-b1e5-cf56007a589a" providerId="ADAL" clId="{DA26C93F-2031-C54E-9D03-579BA470D6E9}" dt="2021-12-07T22:44:54.944" v="768" actId="1076"/>
        <pc:sldMkLst>
          <pc:docMk/>
          <pc:sldMk cId="651507755" sldId="300"/>
        </pc:sldMkLst>
        <pc:spChg chg="add mod">
          <ac:chgData name="Jiayu Zhang" userId="cb4d0f52-5cd0-441c-b1e5-cf56007a589a" providerId="ADAL" clId="{DA26C93F-2031-C54E-9D03-579BA470D6E9}" dt="2021-12-07T22:44:48.951" v="767" actId="1076"/>
          <ac:spMkLst>
            <pc:docMk/>
            <pc:sldMk cId="651507755" sldId="300"/>
            <ac:spMk id="17" creationId="{A3A72D1E-E121-CC44-B321-32BD4310CB79}"/>
          </ac:spMkLst>
        </pc:spChg>
        <pc:spChg chg="mod">
          <ac:chgData name="Jiayu Zhang" userId="cb4d0f52-5cd0-441c-b1e5-cf56007a589a" providerId="ADAL" clId="{DA26C93F-2031-C54E-9D03-579BA470D6E9}" dt="2021-12-07T22:27:16.707" v="700"/>
          <ac:spMkLst>
            <pc:docMk/>
            <pc:sldMk cId="651507755" sldId="300"/>
            <ac:spMk id="19" creationId="{03612DB0-DE07-8E48-9C49-3EE35369DF26}"/>
          </ac:spMkLst>
        </pc:spChg>
        <pc:spChg chg="mod">
          <ac:chgData name="Jiayu Zhang" userId="cb4d0f52-5cd0-441c-b1e5-cf56007a589a" providerId="ADAL" clId="{DA26C93F-2031-C54E-9D03-579BA470D6E9}" dt="2021-12-07T22:27:16.707" v="700"/>
          <ac:spMkLst>
            <pc:docMk/>
            <pc:sldMk cId="651507755" sldId="300"/>
            <ac:spMk id="20" creationId="{2494F698-E1E2-7540-80A9-E3A73FFBD4FA}"/>
          </ac:spMkLst>
        </pc:spChg>
        <pc:spChg chg="mod">
          <ac:chgData name="Jiayu Zhang" userId="cb4d0f52-5cd0-441c-b1e5-cf56007a589a" providerId="ADAL" clId="{DA26C93F-2031-C54E-9D03-579BA470D6E9}" dt="2021-12-07T22:27:16.707" v="700"/>
          <ac:spMkLst>
            <pc:docMk/>
            <pc:sldMk cId="651507755" sldId="300"/>
            <ac:spMk id="21" creationId="{C86869F5-F74A-8044-93A5-C03B6EA3D0FA}"/>
          </ac:spMkLst>
        </pc:spChg>
        <pc:spChg chg="mod">
          <ac:chgData name="Jiayu Zhang" userId="cb4d0f52-5cd0-441c-b1e5-cf56007a589a" providerId="ADAL" clId="{DA26C93F-2031-C54E-9D03-579BA470D6E9}" dt="2021-12-07T22:27:16.707" v="700"/>
          <ac:spMkLst>
            <pc:docMk/>
            <pc:sldMk cId="651507755" sldId="300"/>
            <ac:spMk id="22" creationId="{A563A0F2-E45B-AC47-A5F8-42343C529F7E}"/>
          </ac:spMkLst>
        </pc:spChg>
        <pc:spChg chg="mod">
          <ac:chgData name="Jiayu Zhang" userId="cb4d0f52-5cd0-441c-b1e5-cf56007a589a" providerId="ADAL" clId="{DA26C93F-2031-C54E-9D03-579BA470D6E9}" dt="2021-12-07T22:28:14.318" v="712" actId="1037"/>
          <ac:spMkLst>
            <pc:docMk/>
            <pc:sldMk cId="651507755" sldId="300"/>
            <ac:spMk id="23" creationId="{35817AC9-1458-B847-9464-438CCD825048}"/>
          </ac:spMkLst>
        </pc:spChg>
        <pc:spChg chg="mod">
          <ac:chgData name="Jiayu Zhang" userId="cb4d0f52-5cd0-441c-b1e5-cf56007a589a" providerId="ADAL" clId="{DA26C93F-2031-C54E-9D03-579BA470D6E9}" dt="2021-12-07T22:27:16.707" v="700"/>
          <ac:spMkLst>
            <pc:docMk/>
            <pc:sldMk cId="651507755" sldId="300"/>
            <ac:spMk id="24" creationId="{B273D8EC-59C5-A44C-B0FE-A23AF46AF2FC}"/>
          </ac:spMkLst>
        </pc:spChg>
        <pc:spChg chg="mod">
          <ac:chgData name="Jiayu Zhang" userId="cb4d0f52-5cd0-441c-b1e5-cf56007a589a" providerId="ADAL" clId="{DA26C93F-2031-C54E-9D03-579BA470D6E9}" dt="2021-12-07T22:27:16.707" v="700"/>
          <ac:spMkLst>
            <pc:docMk/>
            <pc:sldMk cId="651507755" sldId="300"/>
            <ac:spMk id="25" creationId="{02BAC04C-9555-714B-A5D0-FADE9C4C611A}"/>
          </ac:spMkLst>
        </pc:spChg>
        <pc:spChg chg="mod">
          <ac:chgData name="Jiayu Zhang" userId="cb4d0f52-5cd0-441c-b1e5-cf56007a589a" providerId="ADAL" clId="{DA26C93F-2031-C54E-9D03-579BA470D6E9}" dt="2021-12-07T22:44:54.944" v="768" actId="1076"/>
          <ac:spMkLst>
            <pc:docMk/>
            <pc:sldMk cId="651507755" sldId="300"/>
            <ac:spMk id="79" creationId="{F1CE98BA-DD1E-4A4E-8E65-ABD9975F6695}"/>
          </ac:spMkLst>
        </pc:spChg>
        <pc:spChg chg="mod">
          <ac:chgData name="Jiayu Zhang" userId="cb4d0f52-5cd0-441c-b1e5-cf56007a589a" providerId="ADAL" clId="{DA26C93F-2031-C54E-9D03-579BA470D6E9}" dt="2021-12-07T22:44:43.997" v="766" actId="1076"/>
          <ac:spMkLst>
            <pc:docMk/>
            <pc:sldMk cId="651507755" sldId="300"/>
            <ac:spMk id="81" creationId="{A5938CB6-DF22-3242-8ACA-07AE55ECB37A}"/>
          </ac:spMkLst>
        </pc:spChg>
        <pc:spChg chg="del">
          <ac:chgData name="Jiayu Zhang" userId="cb4d0f52-5cd0-441c-b1e5-cf56007a589a" providerId="ADAL" clId="{DA26C93F-2031-C54E-9D03-579BA470D6E9}" dt="2021-12-07T22:27:20.915" v="702" actId="478"/>
          <ac:spMkLst>
            <pc:docMk/>
            <pc:sldMk cId="651507755" sldId="300"/>
            <ac:spMk id="1514" creationId="{00000000-0000-0000-0000-000000000000}"/>
          </ac:spMkLst>
        </pc:spChg>
        <pc:grpChg chg="add mod">
          <ac:chgData name="Jiayu Zhang" userId="cb4d0f52-5cd0-441c-b1e5-cf56007a589a" providerId="ADAL" clId="{DA26C93F-2031-C54E-9D03-579BA470D6E9}" dt="2021-12-07T22:44:48.951" v="767" actId="1076"/>
          <ac:grpSpMkLst>
            <pc:docMk/>
            <pc:sldMk cId="651507755" sldId="300"/>
            <ac:grpSpMk id="18" creationId="{D7A496BC-8447-4048-A519-CE479C7DB0C4}"/>
          </ac:grpSpMkLst>
        </pc:grpChg>
        <pc:grpChg chg="del">
          <ac:chgData name="Jiayu Zhang" userId="cb4d0f52-5cd0-441c-b1e5-cf56007a589a" providerId="ADAL" clId="{DA26C93F-2031-C54E-9D03-579BA470D6E9}" dt="2021-12-07T22:27:19.254" v="701" actId="478"/>
          <ac:grpSpMkLst>
            <pc:docMk/>
            <pc:sldMk cId="651507755" sldId="300"/>
            <ac:grpSpMk id="1557" creationId="{00000000-0000-0000-0000-000000000000}"/>
          </ac:grpSpMkLst>
        </pc:grpChg>
        <pc:picChg chg="del">
          <ac:chgData name="Jiayu Zhang" userId="cb4d0f52-5cd0-441c-b1e5-cf56007a589a" providerId="ADAL" clId="{DA26C93F-2031-C54E-9D03-579BA470D6E9}" dt="2021-12-07T22:28:42.575" v="721" actId="478"/>
          <ac:picMkLst>
            <pc:docMk/>
            <pc:sldMk cId="651507755" sldId="300"/>
            <ac:picMk id="80" creationId="{C0BCF801-8DB8-694A-9D82-4A401712B1B2}"/>
          </ac:picMkLst>
        </pc:picChg>
        <pc:picChg chg="add mod">
          <ac:chgData name="Jiayu Zhang" userId="cb4d0f52-5cd0-441c-b1e5-cf56007a589a" providerId="ADAL" clId="{DA26C93F-2031-C54E-9D03-579BA470D6E9}" dt="2021-12-07T22:44:35.764" v="764" actId="1076"/>
          <ac:picMkLst>
            <pc:docMk/>
            <pc:sldMk cId="651507755" sldId="300"/>
            <ac:picMk id="4098" creationId="{13DC12CC-139A-194F-8DDA-3A4096A5EBD9}"/>
          </ac:picMkLst>
        </pc:picChg>
      </pc:sldChg>
      <pc:sldChg chg="modSp add mod">
        <pc:chgData name="Jiayu Zhang" userId="cb4d0f52-5cd0-441c-b1e5-cf56007a589a" providerId="ADAL" clId="{DA26C93F-2031-C54E-9D03-579BA470D6E9}" dt="2021-12-07T22:51:47.278" v="868" actId="1076"/>
        <pc:sldMkLst>
          <pc:docMk/>
          <pc:sldMk cId="202410718" sldId="301"/>
        </pc:sldMkLst>
        <pc:spChg chg="mod">
          <ac:chgData name="Jiayu Zhang" userId="cb4d0f52-5cd0-441c-b1e5-cf56007a589a" providerId="ADAL" clId="{DA26C93F-2031-C54E-9D03-579BA470D6E9}" dt="2021-12-07T22:47:32.320" v="772"/>
          <ac:spMkLst>
            <pc:docMk/>
            <pc:sldMk cId="202410718" sldId="301"/>
            <ac:spMk id="2430" creationId="{00000000-0000-0000-0000-000000000000}"/>
          </ac:spMkLst>
        </pc:spChg>
        <pc:spChg chg="mod">
          <ac:chgData name="Jiayu Zhang" userId="cb4d0f52-5cd0-441c-b1e5-cf56007a589a" providerId="ADAL" clId="{DA26C93F-2031-C54E-9D03-579BA470D6E9}" dt="2021-12-07T22:48:51.374" v="782" actId="1076"/>
          <ac:spMkLst>
            <pc:docMk/>
            <pc:sldMk cId="202410718" sldId="301"/>
            <ac:spMk id="2433" creationId="{00000000-0000-0000-0000-000000000000}"/>
          </ac:spMkLst>
        </pc:spChg>
        <pc:spChg chg="mod">
          <ac:chgData name="Jiayu Zhang" userId="cb4d0f52-5cd0-441c-b1e5-cf56007a589a" providerId="ADAL" clId="{DA26C93F-2031-C54E-9D03-579BA470D6E9}" dt="2021-12-07T22:51:47.278" v="868" actId="1076"/>
          <ac:spMkLst>
            <pc:docMk/>
            <pc:sldMk cId="202410718" sldId="301"/>
            <ac:spMk id="2435" creationId="{00000000-0000-0000-0000-000000000000}"/>
          </ac:spMkLst>
        </pc:spChg>
        <pc:spChg chg="mod">
          <ac:chgData name="Jiayu Zhang" userId="cb4d0f52-5cd0-441c-b1e5-cf56007a589a" providerId="ADAL" clId="{DA26C93F-2031-C54E-9D03-579BA470D6E9}" dt="2021-12-07T22:50:36.274" v="800" actId="20577"/>
          <ac:spMkLst>
            <pc:docMk/>
            <pc:sldMk cId="202410718" sldId="301"/>
            <ac:spMk id="2437" creationId="{00000000-0000-0000-0000-000000000000}"/>
          </ac:spMkLst>
        </pc:spChg>
        <pc:spChg chg="mod">
          <ac:chgData name="Jiayu Zhang" userId="cb4d0f52-5cd0-441c-b1e5-cf56007a589a" providerId="ADAL" clId="{DA26C93F-2031-C54E-9D03-579BA470D6E9}" dt="2021-12-07T22:51:23.082" v="865" actId="20577"/>
          <ac:spMkLst>
            <pc:docMk/>
            <pc:sldMk cId="202410718" sldId="301"/>
            <ac:spMk id="2439" creationId="{00000000-0000-0000-0000-000000000000}"/>
          </ac:spMkLst>
        </pc:spChg>
      </pc:sldChg>
      <pc:sldChg chg="addSp delSp modSp mod">
        <pc:chgData name="Jiayu Zhang" userId="cb4d0f52-5cd0-441c-b1e5-cf56007a589a" providerId="ADAL" clId="{DA26C93F-2031-C54E-9D03-579BA470D6E9}" dt="2021-12-08T05:36:27.585" v="1016" actId="255"/>
        <pc:sldMkLst>
          <pc:docMk/>
          <pc:sldMk cId="2257140618" sldId="303"/>
        </pc:sldMkLst>
        <pc:spChg chg="mod">
          <ac:chgData name="Jiayu Zhang" userId="cb4d0f52-5cd0-441c-b1e5-cf56007a589a" providerId="ADAL" clId="{DA26C93F-2031-C54E-9D03-579BA470D6E9}" dt="2021-12-08T05:36:27.585" v="1016" actId="255"/>
          <ac:spMkLst>
            <pc:docMk/>
            <pc:sldMk cId="2257140618" sldId="303"/>
            <ac:spMk id="1218" creationId="{00000000-0000-0000-0000-000000000000}"/>
          </ac:spMkLst>
        </pc:spChg>
        <pc:graphicFrameChg chg="add mod">
          <ac:chgData name="Jiayu Zhang" userId="cb4d0f52-5cd0-441c-b1e5-cf56007a589a" providerId="ADAL" clId="{DA26C93F-2031-C54E-9D03-579BA470D6E9}" dt="2021-12-08T05:29:58.876" v="983" actId="1076"/>
          <ac:graphicFrameMkLst>
            <pc:docMk/>
            <pc:sldMk cId="2257140618" sldId="303"/>
            <ac:graphicFrameMk id="2" creationId="{FD54EDA4-3F0B-8C4A-B5BD-F2ED7B8D9D47}"/>
          </ac:graphicFrameMkLst>
        </pc:graphicFrameChg>
        <pc:graphicFrameChg chg="del">
          <ac:chgData name="Jiayu Zhang" userId="cb4d0f52-5cd0-441c-b1e5-cf56007a589a" providerId="ADAL" clId="{DA26C93F-2031-C54E-9D03-579BA470D6E9}" dt="2021-12-08T05:26:18.918" v="971" actId="478"/>
          <ac:graphicFrameMkLst>
            <pc:docMk/>
            <pc:sldMk cId="2257140618" sldId="303"/>
            <ac:graphicFrameMk id="3" creationId="{760F789D-3BDF-422F-A7B7-1E8D9FB68D3C}"/>
          </ac:graphicFrameMkLst>
        </pc:graphicFrameChg>
      </pc:sldChg>
      <pc:sldChg chg="delSp modSp add mod">
        <pc:chgData name="Jiayu Zhang" userId="cb4d0f52-5cd0-441c-b1e5-cf56007a589a" providerId="ADAL" clId="{DA26C93F-2031-C54E-9D03-579BA470D6E9}" dt="2021-12-08T05:37:38.314" v="1023" actId="478"/>
        <pc:sldMkLst>
          <pc:docMk/>
          <pc:sldMk cId="1281943352" sldId="304"/>
        </pc:sldMkLst>
        <pc:spChg chg="mod">
          <ac:chgData name="Jiayu Zhang" userId="cb4d0f52-5cd0-441c-b1e5-cf56007a589a" providerId="ADAL" clId="{DA26C93F-2031-C54E-9D03-579BA470D6E9}" dt="2021-12-08T05:33:24.243" v="996" actId="1076"/>
          <ac:spMkLst>
            <pc:docMk/>
            <pc:sldMk cId="1281943352" sldId="304"/>
            <ac:spMk id="1217" creationId="{00000000-0000-0000-0000-000000000000}"/>
          </ac:spMkLst>
        </pc:spChg>
        <pc:spChg chg="mod">
          <ac:chgData name="Jiayu Zhang" userId="cb4d0f52-5cd0-441c-b1e5-cf56007a589a" providerId="ADAL" clId="{DA26C93F-2031-C54E-9D03-579BA470D6E9}" dt="2021-12-08T05:37:36.190" v="1022" actId="20577"/>
          <ac:spMkLst>
            <pc:docMk/>
            <pc:sldMk cId="1281943352" sldId="304"/>
            <ac:spMk id="1218" creationId="{00000000-0000-0000-0000-000000000000}"/>
          </ac:spMkLst>
        </pc:spChg>
        <pc:picChg chg="del">
          <ac:chgData name="Jiayu Zhang" userId="cb4d0f52-5cd0-441c-b1e5-cf56007a589a" providerId="ADAL" clId="{DA26C93F-2031-C54E-9D03-579BA470D6E9}" dt="2021-12-08T05:37:38.314" v="1023" actId="478"/>
          <ac:picMkLst>
            <pc:docMk/>
            <pc:sldMk cId="1281943352" sldId="304"/>
            <ac:picMk id="2" creationId="{5512E18F-58C0-47E1-8913-F77627219EBE}"/>
          </ac:picMkLst>
        </pc:picChg>
      </pc:sldChg>
      <pc:sldChg chg="addSp delSp modSp add mod">
        <pc:chgData name="Jiayu Zhang" userId="cb4d0f52-5cd0-441c-b1e5-cf56007a589a" providerId="ADAL" clId="{DA26C93F-2031-C54E-9D03-579BA470D6E9}" dt="2021-12-08T05:58:41.219" v="1264" actId="1076"/>
        <pc:sldMkLst>
          <pc:docMk/>
          <pc:sldMk cId="4258968425" sldId="305"/>
        </pc:sldMkLst>
        <pc:spChg chg="mod">
          <ac:chgData name="Jiayu Zhang" userId="cb4d0f52-5cd0-441c-b1e5-cf56007a589a" providerId="ADAL" clId="{DA26C93F-2031-C54E-9D03-579BA470D6E9}" dt="2021-12-08T05:58:41.219" v="1264" actId="1076"/>
          <ac:spMkLst>
            <pc:docMk/>
            <pc:sldMk cId="4258968425" sldId="305"/>
            <ac:spMk id="1218" creationId="{00000000-0000-0000-0000-000000000000}"/>
          </ac:spMkLst>
        </pc:spChg>
        <pc:graphicFrameChg chg="add mod">
          <ac:chgData name="Jiayu Zhang" userId="cb4d0f52-5cd0-441c-b1e5-cf56007a589a" providerId="ADAL" clId="{DA26C93F-2031-C54E-9D03-579BA470D6E9}" dt="2021-12-08T05:58:25.902" v="1263" actId="1076"/>
          <ac:graphicFrameMkLst>
            <pc:docMk/>
            <pc:sldMk cId="4258968425" sldId="305"/>
            <ac:graphicFrameMk id="3" creationId="{06887879-7DA7-294A-8B42-78D14CF4CF85}"/>
          </ac:graphicFrameMkLst>
        </pc:graphicFrameChg>
        <pc:picChg chg="del">
          <ac:chgData name="Jiayu Zhang" userId="cb4d0f52-5cd0-441c-b1e5-cf56007a589a" providerId="ADAL" clId="{DA26C93F-2031-C54E-9D03-579BA470D6E9}" dt="2021-12-08T05:42:54.835" v="1234" actId="478"/>
          <ac:picMkLst>
            <pc:docMk/>
            <pc:sldMk cId="4258968425" sldId="305"/>
            <ac:picMk id="2" creationId="{5512E18F-58C0-47E1-8913-F77627219EBE}"/>
          </ac:picMkLst>
        </pc:picChg>
      </pc:sldChg>
      <pc:sldMasterChg chg="delSldLayout">
        <pc:chgData name="Jiayu Zhang" userId="cb4d0f52-5cd0-441c-b1e5-cf56007a589a" providerId="ADAL" clId="{DA26C93F-2031-C54E-9D03-579BA470D6E9}" dt="2021-12-07T22:51:51.415" v="869" actId="2696"/>
        <pc:sldMasterMkLst>
          <pc:docMk/>
          <pc:sldMasterMk cId="0" sldId="2147483669"/>
        </pc:sldMasterMkLst>
        <pc:sldLayoutChg chg="del">
          <pc:chgData name="Jiayu Zhang" userId="cb4d0f52-5cd0-441c-b1e5-cf56007a589a" providerId="ADAL" clId="{DA26C93F-2031-C54E-9D03-579BA470D6E9}" dt="2021-12-07T22:51:51.415" v="869" actId="2696"/>
          <pc:sldLayoutMkLst>
            <pc:docMk/>
            <pc:sldMasterMk cId="0" sldId="2147483669"/>
            <pc:sldLayoutMk cId="0" sldId="2147483659"/>
          </pc:sldLayoutMkLst>
        </pc:sldLayoutChg>
      </pc:sldMasterChg>
    </pc:docChg>
  </pc:docChgLst>
  <pc:docChgLst>
    <pc:chgData name="Zhang, Jiayu" userId="cb4d0f52-5cd0-441c-b1e5-cf56007a589a" providerId="ADAL" clId="{B2483C9B-020D-420C-A8EE-5CFDB1150BD1}"/>
    <pc:docChg chg="modSld">
      <pc:chgData name="Zhang, Jiayu" userId="cb4d0f52-5cd0-441c-b1e5-cf56007a589a" providerId="ADAL" clId="{B2483C9B-020D-420C-A8EE-5CFDB1150BD1}" dt="2021-12-08T08:35:10.408" v="16" actId="207"/>
      <pc:docMkLst>
        <pc:docMk/>
      </pc:docMkLst>
      <pc:sldChg chg="modSp">
        <pc:chgData name="Zhang, Jiayu" userId="cb4d0f52-5cd0-441c-b1e5-cf56007a589a" providerId="ADAL" clId="{B2483C9B-020D-420C-A8EE-5CFDB1150BD1}" dt="2021-12-08T08:35:10.408" v="16" actId="207"/>
        <pc:sldMkLst>
          <pc:docMk/>
          <pc:sldMk cId="1616701066" sldId="314"/>
        </pc:sldMkLst>
        <pc:graphicFrameChg chg="mod">
          <ac:chgData name="Zhang, Jiayu" userId="cb4d0f52-5cd0-441c-b1e5-cf56007a589a" providerId="ADAL" clId="{B2483C9B-020D-420C-A8EE-5CFDB1150BD1}" dt="2021-12-08T08:35:10.408" v="16" actId="207"/>
          <ac:graphicFrameMkLst>
            <pc:docMk/>
            <pc:sldMk cId="1616701066" sldId="314"/>
            <ac:graphicFrameMk id="5" creationId="{D4547B2B-4D6E-4910-8F80-031E2904E093}"/>
          </ac:graphicFrameMkLst>
        </pc:graphicFrameChg>
      </pc:sldChg>
    </pc:docChg>
  </pc:docChgLst>
  <pc:docChgLst>
    <pc:chgData name="Zhang, Huihui" userId="ededcf6c-5c88-4282-ae2d-ca5e0d16c13c" providerId="ADAL" clId="{E090E5DA-3CD6-2E49-AEF4-3B0063CB593C}"/>
    <pc:docChg chg="undo custSel addSld modSld">
      <pc:chgData name="Zhang, Huihui" userId="ededcf6c-5c88-4282-ae2d-ca5e0d16c13c" providerId="ADAL" clId="{E090E5DA-3CD6-2E49-AEF4-3B0063CB593C}" dt="2021-12-08T18:26:34.771" v="81" actId="1076"/>
      <pc:docMkLst>
        <pc:docMk/>
      </pc:docMkLst>
      <pc:sldChg chg="modSp mod">
        <pc:chgData name="Zhang, Huihui" userId="ededcf6c-5c88-4282-ae2d-ca5e0d16c13c" providerId="ADAL" clId="{E090E5DA-3CD6-2E49-AEF4-3B0063CB593C}" dt="2021-12-08T18:26:34.771" v="81" actId="1076"/>
        <pc:sldMkLst>
          <pc:docMk/>
          <pc:sldMk cId="0" sldId="270"/>
        </pc:sldMkLst>
        <pc:spChg chg="mod">
          <ac:chgData name="Zhang, Huihui" userId="ededcf6c-5c88-4282-ae2d-ca5e0d16c13c" providerId="ADAL" clId="{E090E5DA-3CD6-2E49-AEF4-3B0063CB593C}" dt="2021-12-08T18:26:34.771" v="81" actId="1076"/>
          <ac:spMkLst>
            <pc:docMk/>
            <pc:sldMk cId="0" sldId="270"/>
            <ac:spMk id="11" creationId="{87420EF1-4DB1-4FF5-8AE6-465039035A52}"/>
          </ac:spMkLst>
        </pc:spChg>
        <pc:graphicFrameChg chg="mod">
          <ac:chgData name="Zhang, Huihui" userId="ededcf6c-5c88-4282-ae2d-ca5e0d16c13c" providerId="ADAL" clId="{E090E5DA-3CD6-2E49-AEF4-3B0063CB593C}" dt="2021-12-08T18:26:24.912" v="80" actId="1076"/>
          <ac:graphicFrameMkLst>
            <pc:docMk/>
            <pc:sldMk cId="0" sldId="270"/>
            <ac:graphicFrameMk id="12" creationId="{881B7B06-C53D-49AC-B5B5-F35A74777D0F}"/>
          </ac:graphicFrameMkLst>
        </pc:graphicFrameChg>
      </pc:sldChg>
      <pc:sldChg chg="modSp mod">
        <pc:chgData name="Zhang, Huihui" userId="ededcf6c-5c88-4282-ae2d-ca5e0d16c13c" providerId="ADAL" clId="{E090E5DA-3CD6-2E49-AEF4-3B0063CB593C}" dt="2021-12-08T18:25:40.739" v="68" actId="20577"/>
        <pc:sldMkLst>
          <pc:docMk/>
          <pc:sldMk cId="3920948675" sldId="308"/>
        </pc:sldMkLst>
        <pc:spChg chg="mod">
          <ac:chgData name="Zhang, Huihui" userId="ededcf6c-5c88-4282-ae2d-ca5e0d16c13c" providerId="ADAL" clId="{E090E5DA-3CD6-2E49-AEF4-3B0063CB593C}" dt="2021-12-08T18:25:40.739" v="68" actId="20577"/>
          <ac:spMkLst>
            <pc:docMk/>
            <pc:sldMk cId="3920948675" sldId="308"/>
            <ac:spMk id="12" creationId="{3FC31C44-71E5-42B0-B546-093F367C4B85}"/>
          </ac:spMkLst>
        </pc:spChg>
      </pc:sldChg>
      <pc:sldChg chg="addSp delSp mod">
        <pc:chgData name="Zhang, Huihui" userId="ededcf6c-5c88-4282-ae2d-ca5e0d16c13c" providerId="ADAL" clId="{E090E5DA-3CD6-2E49-AEF4-3B0063CB593C}" dt="2021-12-08T18:18:59.617" v="40" actId="478"/>
        <pc:sldMkLst>
          <pc:docMk/>
          <pc:sldMk cId="856098668" sldId="315"/>
        </pc:sldMkLst>
        <pc:picChg chg="add del">
          <ac:chgData name="Zhang, Huihui" userId="ededcf6c-5c88-4282-ae2d-ca5e0d16c13c" providerId="ADAL" clId="{E090E5DA-3CD6-2E49-AEF4-3B0063CB593C}" dt="2021-12-08T18:18:59.617" v="40" actId="478"/>
          <ac:picMkLst>
            <pc:docMk/>
            <pc:sldMk cId="856098668" sldId="315"/>
            <ac:picMk id="5" creationId="{5B76D7FA-77BD-418E-93EE-A0E89823EF9E}"/>
          </ac:picMkLst>
        </pc:picChg>
      </pc:sldChg>
      <pc:sldChg chg="addSp delSp modSp add mod">
        <pc:chgData name="Zhang, Huihui" userId="ededcf6c-5c88-4282-ae2d-ca5e0d16c13c" providerId="ADAL" clId="{E090E5DA-3CD6-2E49-AEF4-3B0063CB593C}" dt="2021-12-08T18:18:44.752" v="38" actId="1076"/>
        <pc:sldMkLst>
          <pc:docMk/>
          <pc:sldMk cId="1106241565" sldId="318"/>
        </pc:sldMkLst>
        <pc:spChg chg="mod">
          <ac:chgData name="Zhang, Huihui" userId="ededcf6c-5c88-4282-ae2d-ca5e0d16c13c" providerId="ADAL" clId="{E090E5DA-3CD6-2E49-AEF4-3B0063CB593C}" dt="2021-12-08T18:18:34.371" v="35" actId="1036"/>
          <ac:spMkLst>
            <pc:docMk/>
            <pc:sldMk cId="1106241565" sldId="318"/>
            <ac:spMk id="3" creationId="{634A6FBD-4762-495E-8008-F213D65C2DD0}"/>
          </ac:spMkLst>
        </pc:spChg>
        <pc:picChg chg="del">
          <ac:chgData name="Zhang, Huihui" userId="ededcf6c-5c88-4282-ae2d-ca5e0d16c13c" providerId="ADAL" clId="{E090E5DA-3CD6-2E49-AEF4-3B0063CB593C}" dt="2021-12-08T18:17:19.268" v="8" actId="478"/>
          <ac:picMkLst>
            <pc:docMk/>
            <pc:sldMk cId="1106241565" sldId="318"/>
            <ac:picMk id="6" creationId="{4EBD6C3A-3297-4C74-AB85-7CE2A79CAA51}"/>
          </ac:picMkLst>
        </pc:picChg>
        <pc:picChg chg="add mod">
          <ac:chgData name="Zhang, Huihui" userId="ededcf6c-5c88-4282-ae2d-ca5e0d16c13c" providerId="ADAL" clId="{E090E5DA-3CD6-2E49-AEF4-3B0063CB593C}" dt="2021-12-08T18:18:44.752" v="38" actId="1076"/>
          <ac:picMkLst>
            <pc:docMk/>
            <pc:sldMk cId="1106241565" sldId="318"/>
            <ac:picMk id="7" creationId="{43AE62E6-FE9C-5B4E-9642-7DA1CB954AA3}"/>
          </ac:picMkLst>
        </pc:picChg>
      </pc:sldChg>
      <pc:sldChg chg="addSp delSp modSp add mod">
        <pc:chgData name="Zhang, Huihui" userId="ededcf6c-5c88-4282-ae2d-ca5e0d16c13c" providerId="ADAL" clId="{E090E5DA-3CD6-2E49-AEF4-3B0063CB593C}" dt="2021-12-08T18:23:22.879" v="62" actId="1076"/>
        <pc:sldMkLst>
          <pc:docMk/>
          <pc:sldMk cId="1464894742" sldId="319"/>
        </pc:sldMkLst>
        <pc:spChg chg="mod">
          <ac:chgData name="Zhang, Huihui" userId="ededcf6c-5c88-4282-ae2d-ca5e0d16c13c" providerId="ADAL" clId="{E090E5DA-3CD6-2E49-AEF4-3B0063CB593C}" dt="2021-12-08T18:23:07.699" v="58" actId="20577"/>
          <ac:spMkLst>
            <pc:docMk/>
            <pc:sldMk cId="1464894742" sldId="319"/>
            <ac:spMk id="3" creationId="{634A6FBD-4762-495E-8008-F213D65C2DD0}"/>
          </ac:spMkLst>
        </pc:spChg>
        <pc:picChg chg="add mod">
          <ac:chgData name="Zhang, Huihui" userId="ededcf6c-5c88-4282-ae2d-ca5e0d16c13c" providerId="ADAL" clId="{E090E5DA-3CD6-2E49-AEF4-3B0063CB593C}" dt="2021-12-08T18:23:22.879" v="62" actId="1076"/>
          <ac:picMkLst>
            <pc:docMk/>
            <pc:sldMk cId="1464894742" sldId="319"/>
            <ac:picMk id="5" creationId="{781FF8DF-947E-8241-B00E-A8CE8D889C0C}"/>
          </ac:picMkLst>
        </pc:picChg>
        <pc:picChg chg="del">
          <ac:chgData name="Zhang, Huihui" userId="ededcf6c-5c88-4282-ae2d-ca5e0d16c13c" providerId="ADAL" clId="{E090E5DA-3CD6-2E49-AEF4-3B0063CB593C}" dt="2021-12-08T18:22:55.726" v="42" actId="478"/>
          <ac:picMkLst>
            <pc:docMk/>
            <pc:sldMk cId="1464894742" sldId="319"/>
            <ac:picMk id="7" creationId="{43AE62E6-FE9C-5B4E-9642-7DA1CB954AA3}"/>
          </ac:picMkLst>
        </pc:picChg>
      </pc:sldChg>
    </pc:docChg>
  </pc:docChgLst>
  <pc:docChgLst>
    <pc:chgData name="Li, Yuxuan" userId="S::li4196@purdue.edu::e9347105-be2c-4e39-86e7-b0eec9763b22" providerId="AD" clId="Web-{7FEF6E9D-3CB7-4E35-9BAC-C3CD3D140154}"/>
    <pc:docChg chg="modSld">
      <pc:chgData name="Li, Yuxuan" userId="S::li4196@purdue.edu::e9347105-be2c-4e39-86e7-b0eec9763b22" providerId="AD" clId="Web-{7FEF6E9D-3CB7-4E35-9BAC-C3CD3D140154}" dt="2021-12-07T03:06:30.858" v="5" actId="20577"/>
      <pc:docMkLst>
        <pc:docMk/>
      </pc:docMkLst>
      <pc:sldChg chg="modSp">
        <pc:chgData name="Li, Yuxuan" userId="S::li4196@purdue.edu::e9347105-be2c-4e39-86e7-b0eec9763b22" providerId="AD" clId="Web-{7FEF6E9D-3CB7-4E35-9BAC-C3CD3D140154}" dt="2021-12-07T03:06:30.858" v="5" actId="20577"/>
        <pc:sldMkLst>
          <pc:docMk/>
          <pc:sldMk cId="0" sldId="256"/>
        </pc:sldMkLst>
        <pc:spChg chg="mod">
          <ac:chgData name="Li, Yuxuan" userId="S::li4196@purdue.edu::e9347105-be2c-4e39-86e7-b0eec9763b22" providerId="AD" clId="Web-{7FEF6E9D-3CB7-4E35-9BAC-C3CD3D140154}" dt="2021-12-07T03:06:21.170" v="3" actId="20577"/>
          <ac:spMkLst>
            <pc:docMk/>
            <pc:sldMk cId="0" sldId="256"/>
            <ac:spMk id="1211" creationId="{00000000-0000-0000-0000-000000000000}"/>
          </ac:spMkLst>
        </pc:spChg>
        <pc:spChg chg="mod">
          <ac:chgData name="Li, Yuxuan" userId="S::li4196@purdue.edu::e9347105-be2c-4e39-86e7-b0eec9763b22" providerId="AD" clId="Web-{7FEF6E9D-3CB7-4E35-9BAC-C3CD3D140154}" dt="2021-12-07T03:06:30.858" v="5" actId="20577"/>
          <ac:spMkLst>
            <pc:docMk/>
            <pc:sldMk cId="0" sldId="256"/>
            <ac:spMk id="1212" creationId="{00000000-0000-0000-0000-000000000000}"/>
          </ac:spMkLst>
        </pc:spChg>
      </pc:sldChg>
    </pc:docChg>
  </pc:docChgLst>
  <pc:docChgLst>
    <pc:chgData name="Zhang, Jiayu" userId="S::zhan4358@purdue.edu::cb4d0f52-5cd0-441c-b1e5-cf56007a589a" providerId="AD" clId="Web-{1808BBE2-7152-4DBD-8250-10026CA6D3D3}"/>
    <pc:docChg chg="addSld delSld modSld sldOrd">
      <pc:chgData name="Zhang, Jiayu" userId="S::zhan4358@purdue.edu::cb4d0f52-5cd0-441c-b1e5-cf56007a589a" providerId="AD" clId="Web-{1808BBE2-7152-4DBD-8250-10026CA6D3D3}" dt="2021-12-08T05:18:05.254" v="374"/>
      <pc:docMkLst>
        <pc:docMk/>
      </pc:docMkLst>
      <pc:sldChg chg="addSp modSp ord">
        <pc:chgData name="Zhang, Jiayu" userId="S::zhan4358@purdue.edu::cb4d0f52-5cd0-441c-b1e5-cf56007a589a" providerId="AD" clId="Web-{1808BBE2-7152-4DBD-8250-10026CA6D3D3}" dt="2021-12-08T05:08:25.751" v="326" actId="20577"/>
        <pc:sldMkLst>
          <pc:docMk/>
          <pc:sldMk cId="0" sldId="257"/>
        </pc:sldMkLst>
        <pc:spChg chg="mod">
          <ac:chgData name="Zhang, Jiayu" userId="S::zhan4358@purdue.edu::cb4d0f52-5cd0-441c-b1e5-cf56007a589a" providerId="AD" clId="Web-{1808BBE2-7152-4DBD-8250-10026CA6D3D3}" dt="2021-12-08T01:57:22.474" v="7" actId="20577"/>
          <ac:spMkLst>
            <pc:docMk/>
            <pc:sldMk cId="0" sldId="257"/>
            <ac:spMk id="1217" creationId="{00000000-0000-0000-0000-000000000000}"/>
          </ac:spMkLst>
        </pc:spChg>
        <pc:spChg chg="mod">
          <ac:chgData name="Zhang, Jiayu" userId="S::zhan4358@purdue.edu::cb4d0f52-5cd0-441c-b1e5-cf56007a589a" providerId="AD" clId="Web-{1808BBE2-7152-4DBD-8250-10026CA6D3D3}" dt="2021-12-08T05:08:25.751" v="326" actId="20577"/>
          <ac:spMkLst>
            <pc:docMk/>
            <pc:sldMk cId="0" sldId="257"/>
            <ac:spMk id="1218" creationId="{00000000-0000-0000-0000-000000000000}"/>
          </ac:spMkLst>
        </pc:spChg>
        <pc:picChg chg="add mod">
          <ac:chgData name="Zhang, Jiayu" userId="S::zhan4358@purdue.edu::cb4d0f52-5cd0-441c-b1e5-cf56007a589a" providerId="AD" clId="Web-{1808BBE2-7152-4DBD-8250-10026CA6D3D3}" dt="2021-12-08T05:06:59.844" v="317" actId="1076"/>
          <ac:picMkLst>
            <pc:docMk/>
            <pc:sldMk cId="0" sldId="257"/>
            <ac:picMk id="2" creationId="{5512E18F-58C0-47E1-8913-F77627219EBE}"/>
          </ac:picMkLst>
        </pc:picChg>
      </pc:sldChg>
      <pc:sldChg chg="addSp delSp modSp">
        <pc:chgData name="Zhang, Jiayu" userId="S::zhan4358@purdue.edu::cb4d0f52-5cd0-441c-b1e5-cf56007a589a" providerId="AD" clId="Web-{1808BBE2-7152-4DBD-8250-10026CA6D3D3}" dt="2021-12-08T04:18:14.625" v="88" actId="20577"/>
        <pc:sldMkLst>
          <pc:docMk/>
          <pc:sldMk cId="0" sldId="262"/>
        </pc:sldMkLst>
        <pc:spChg chg="mod">
          <ac:chgData name="Zhang, Jiayu" userId="S::zhan4358@purdue.edu::cb4d0f52-5cd0-441c-b1e5-cf56007a589a" providerId="AD" clId="Web-{1808BBE2-7152-4DBD-8250-10026CA6D3D3}" dt="2021-12-08T04:18:14.625" v="88" actId="20577"/>
          <ac:spMkLst>
            <pc:docMk/>
            <pc:sldMk cId="0" sldId="262"/>
            <ac:spMk id="86" creationId="{66911793-CB01-FE43-9F20-8410D445CF34}"/>
          </ac:spMkLst>
        </pc:spChg>
        <pc:picChg chg="add mod modCrop">
          <ac:chgData name="Zhang, Jiayu" userId="S::zhan4358@purdue.edu::cb4d0f52-5cd0-441c-b1e5-cf56007a589a" providerId="AD" clId="Web-{1808BBE2-7152-4DBD-8250-10026CA6D3D3}" dt="2021-12-08T04:11:59.233" v="82" actId="1076"/>
          <ac:picMkLst>
            <pc:docMk/>
            <pc:sldMk cId="0" sldId="262"/>
            <ac:picMk id="2" creationId="{9AB5AD73-3C6B-4915-9D48-814DDA6A136D}"/>
          </ac:picMkLst>
        </pc:picChg>
        <pc:picChg chg="add mod modCrop">
          <ac:chgData name="Zhang, Jiayu" userId="S::zhan4358@purdue.edu::cb4d0f52-5cd0-441c-b1e5-cf56007a589a" providerId="AD" clId="Web-{1808BBE2-7152-4DBD-8250-10026CA6D3D3}" dt="2021-12-08T04:11:23.061" v="77" actId="1076"/>
          <ac:picMkLst>
            <pc:docMk/>
            <pc:sldMk cId="0" sldId="262"/>
            <ac:picMk id="3" creationId="{7CE77102-9241-4DBA-B151-59346304FB9E}"/>
          </ac:picMkLst>
        </pc:picChg>
        <pc:picChg chg="del">
          <ac:chgData name="Zhang, Jiayu" userId="S::zhan4358@purdue.edu::cb4d0f52-5cd0-441c-b1e5-cf56007a589a" providerId="AD" clId="Web-{1808BBE2-7152-4DBD-8250-10026CA6D3D3}" dt="2021-12-08T04:09:34.357" v="62"/>
          <ac:picMkLst>
            <pc:docMk/>
            <pc:sldMk cId="0" sldId="262"/>
            <ac:picMk id="9" creationId="{32EC4879-EB57-D346-AA78-7690AC8959B7}"/>
          </ac:picMkLst>
        </pc:picChg>
        <pc:picChg chg="mod modCrop">
          <ac:chgData name="Zhang, Jiayu" userId="S::zhan4358@purdue.edu::cb4d0f52-5cd0-441c-b1e5-cf56007a589a" providerId="AD" clId="Web-{1808BBE2-7152-4DBD-8250-10026CA6D3D3}" dt="2021-12-08T04:06:14.903" v="57" actId="14100"/>
          <ac:picMkLst>
            <pc:docMk/>
            <pc:sldMk cId="0" sldId="262"/>
            <ac:picMk id="10" creationId="{AE06C238-8191-944E-BCBF-78E4C1F98B07}"/>
          </ac:picMkLst>
        </pc:picChg>
        <pc:picChg chg="del mod">
          <ac:chgData name="Zhang, Jiayu" userId="S::zhan4358@purdue.edu::cb4d0f52-5cd0-441c-b1e5-cf56007a589a" providerId="AD" clId="Web-{1808BBE2-7152-4DBD-8250-10026CA6D3D3}" dt="2021-12-08T04:10:34.139" v="69"/>
          <ac:picMkLst>
            <pc:docMk/>
            <pc:sldMk cId="0" sldId="262"/>
            <ac:picMk id="12" creationId="{AB0A6651-84F8-B04E-AA7C-515B863AFE1E}"/>
          </ac:picMkLst>
        </pc:picChg>
      </pc:sldChg>
      <pc:sldChg chg="addSp delSp modSp">
        <pc:chgData name="Zhang, Jiayu" userId="S::zhan4358@purdue.edu::cb4d0f52-5cd0-441c-b1e5-cf56007a589a" providerId="AD" clId="Web-{1808BBE2-7152-4DBD-8250-10026CA6D3D3}" dt="2021-12-08T04:48:01.166" v="227" actId="1076"/>
        <pc:sldMkLst>
          <pc:docMk/>
          <pc:sldMk cId="0" sldId="266"/>
        </pc:sldMkLst>
        <pc:spChg chg="add mod">
          <ac:chgData name="Zhang, Jiayu" userId="S::zhan4358@purdue.edu::cb4d0f52-5cd0-441c-b1e5-cf56007a589a" providerId="AD" clId="Web-{1808BBE2-7152-4DBD-8250-10026CA6D3D3}" dt="2021-12-08T04:25:05.643" v="126" actId="14100"/>
          <ac:spMkLst>
            <pc:docMk/>
            <pc:sldMk cId="0" sldId="266"/>
            <ac:spMk id="4" creationId="{BAE15BD0-BE97-434F-A33C-6E5C1FD55A79}"/>
          </ac:spMkLst>
        </pc:spChg>
        <pc:spChg chg="add mod">
          <ac:chgData name="Zhang, Jiayu" userId="S::zhan4358@purdue.edu::cb4d0f52-5cd0-441c-b1e5-cf56007a589a" providerId="AD" clId="Web-{1808BBE2-7152-4DBD-8250-10026CA6D3D3}" dt="2021-12-08T04:29:44.207" v="157" actId="20577"/>
          <ac:spMkLst>
            <pc:docMk/>
            <pc:sldMk cId="0" sldId="266"/>
            <ac:spMk id="5" creationId="{0954B9E2-DA2D-4F52-99EF-FCEB71A17B68}"/>
          </ac:spMkLst>
        </pc:spChg>
        <pc:spChg chg="add del">
          <ac:chgData name="Zhang, Jiayu" userId="S::zhan4358@purdue.edu::cb4d0f52-5cd0-441c-b1e5-cf56007a589a" providerId="AD" clId="Web-{1808BBE2-7152-4DBD-8250-10026CA6D3D3}" dt="2021-12-08T04:24:18.487" v="119"/>
          <ac:spMkLst>
            <pc:docMk/>
            <pc:sldMk cId="0" sldId="266"/>
            <ac:spMk id="6" creationId="{7FE5DE93-093F-4389-B4A4-D388EB74E15D}"/>
          </ac:spMkLst>
        </pc:spChg>
        <pc:spChg chg="mod">
          <ac:chgData name="Zhang, Jiayu" userId="S::zhan4358@purdue.edu::cb4d0f52-5cd0-441c-b1e5-cf56007a589a" providerId="AD" clId="Web-{1808BBE2-7152-4DBD-8250-10026CA6D3D3}" dt="2021-12-08T04:23:09.424" v="113" actId="1076"/>
          <ac:spMkLst>
            <pc:docMk/>
            <pc:sldMk cId="0" sldId="266"/>
            <ac:spMk id="1701" creationId="{00000000-0000-0000-0000-000000000000}"/>
          </ac:spMkLst>
        </pc:spChg>
        <pc:grpChg chg="mod">
          <ac:chgData name="Zhang, Jiayu" userId="S::zhan4358@purdue.edu::cb4d0f52-5cd0-441c-b1e5-cf56007a589a" providerId="AD" clId="Web-{1808BBE2-7152-4DBD-8250-10026CA6D3D3}" dt="2021-12-08T04:23:13.080" v="114" actId="1076"/>
          <ac:grpSpMkLst>
            <pc:docMk/>
            <pc:sldMk cId="0" sldId="266"/>
            <ac:grpSpMk id="1666" creationId="{00000000-0000-0000-0000-000000000000}"/>
          </ac:grpSpMkLst>
        </pc:grpChg>
        <pc:picChg chg="add del mod">
          <ac:chgData name="Zhang, Jiayu" userId="S::zhan4358@purdue.edu::cb4d0f52-5cd0-441c-b1e5-cf56007a589a" providerId="AD" clId="Web-{1808BBE2-7152-4DBD-8250-10026CA6D3D3}" dt="2021-12-08T04:21:19.845" v="102"/>
          <ac:picMkLst>
            <pc:docMk/>
            <pc:sldMk cId="0" sldId="266"/>
            <ac:picMk id="2" creationId="{4D5F43D6-A0C5-4D3A-84E9-BAFF51A1CB6A}"/>
          </ac:picMkLst>
        </pc:picChg>
        <pc:picChg chg="add del mod">
          <ac:chgData name="Zhang, Jiayu" userId="S::zhan4358@purdue.edu::cb4d0f52-5cd0-441c-b1e5-cf56007a589a" providerId="AD" clId="Web-{1808BBE2-7152-4DBD-8250-10026CA6D3D3}" dt="2021-12-08T04:37:15.006" v="162"/>
          <ac:picMkLst>
            <pc:docMk/>
            <pc:sldMk cId="0" sldId="266"/>
            <ac:picMk id="3" creationId="{F02B3D44-CDC6-477F-8394-E4A5E4AC04B8}"/>
          </ac:picMkLst>
        </pc:picChg>
        <pc:picChg chg="add del mod">
          <ac:chgData name="Zhang, Jiayu" userId="S::zhan4358@purdue.edu::cb4d0f52-5cd0-441c-b1e5-cf56007a589a" providerId="AD" clId="Web-{1808BBE2-7152-4DBD-8250-10026CA6D3D3}" dt="2021-12-08T04:47:24.275" v="218"/>
          <ac:picMkLst>
            <pc:docMk/>
            <pc:sldMk cId="0" sldId="266"/>
            <ac:picMk id="7" creationId="{8D10D210-694F-4EEF-85E5-65A05976EC25}"/>
          </ac:picMkLst>
        </pc:picChg>
        <pc:picChg chg="add mod">
          <ac:chgData name="Zhang, Jiayu" userId="S::zhan4358@purdue.edu::cb4d0f52-5cd0-441c-b1e5-cf56007a589a" providerId="AD" clId="Web-{1808BBE2-7152-4DBD-8250-10026CA6D3D3}" dt="2021-12-08T04:48:01.166" v="227" actId="1076"/>
          <ac:picMkLst>
            <pc:docMk/>
            <pc:sldMk cId="0" sldId="266"/>
            <ac:picMk id="8" creationId="{C51FD22B-F973-4741-ADB2-1EC22E2861E8}"/>
          </ac:picMkLst>
        </pc:picChg>
        <pc:picChg chg="del">
          <ac:chgData name="Zhang, Jiayu" userId="S::zhan4358@purdue.edu::cb4d0f52-5cd0-441c-b1e5-cf56007a589a" providerId="AD" clId="Web-{1808BBE2-7152-4DBD-8250-10026CA6D3D3}" dt="2021-12-08T02:53:54.727" v="29"/>
          <ac:picMkLst>
            <pc:docMk/>
            <pc:sldMk cId="0" sldId="266"/>
            <ac:picMk id="2052" creationId="{70CF605E-C02B-F441-A9E4-CB5B153A73BF}"/>
          </ac:picMkLst>
        </pc:picChg>
      </pc:sldChg>
      <pc:sldChg chg="modSp">
        <pc:chgData name="Zhang, Jiayu" userId="S::zhan4358@purdue.edu::cb4d0f52-5cd0-441c-b1e5-cf56007a589a" providerId="AD" clId="Web-{1808BBE2-7152-4DBD-8250-10026CA6D3D3}" dt="2021-12-08T04:58:21.997" v="280" actId="1076"/>
        <pc:sldMkLst>
          <pc:docMk/>
          <pc:sldMk cId="1007586059" sldId="299"/>
        </pc:sldMkLst>
        <pc:spChg chg="mod">
          <ac:chgData name="Zhang, Jiayu" userId="S::zhan4358@purdue.edu::cb4d0f52-5cd0-441c-b1e5-cf56007a589a" providerId="AD" clId="Web-{1808BBE2-7152-4DBD-8250-10026CA6D3D3}" dt="2021-12-08T04:19:26.141" v="96" actId="1076"/>
          <ac:spMkLst>
            <pc:docMk/>
            <pc:sldMk cId="1007586059" sldId="299"/>
            <ac:spMk id="79" creationId="{F1CE98BA-DD1E-4A4E-8E65-ABD9975F6695}"/>
          </ac:spMkLst>
        </pc:spChg>
        <pc:spChg chg="mod">
          <ac:chgData name="Zhang, Jiayu" userId="S::zhan4358@purdue.edu::cb4d0f52-5cd0-441c-b1e5-cf56007a589a" providerId="AD" clId="Web-{1808BBE2-7152-4DBD-8250-10026CA6D3D3}" dt="2021-12-08T04:58:21.997" v="280" actId="1076"/>
          <ac:spMkLst>
            <pc:docMk/>
            <pc:sldMk cId="1007586059" sldId="299"/>
            <ac:spMk id="81" creationId="{A5938CB6-DF22-3242-8ACA-07AE55ECB37A}"/>
          </ac:spMkLst>
        </pc:spChg>
        <pc:grpChg chg="mod">
          <ac:chgData name="Zhang, Jiayu" userId="S::zhan4358@purdue.edu::cb4d0f52-5cd0-441c-b1e5-cf56007a589a" providerId="AD" clId="Web-{1808BBE2-7152-4DBD-8250-10026CA6D3D3}" dt="2021-12-08T04:18:20.125" v="89" actId="1076"/>
          <ac:grpSpMkLst>
            <pc:docMk/>
            <pc:sldMk cId="1007586059" sldId="299"/>
            <ac:grpSpMk id="1557" creationId="{00000000-0000-0000-0000-000000000000}"/>
          </ac:grpSpMkLst>
        </pc:grpChg>
      </pc:sldChg>
      <pc:sldChg chg="modSp">
        <pc:chgData name="Zhang, Jiayu" userId="S::zhan4358@purdue.edu::cb4d0f52-5cd0-441c-b1e5-cf56007a589a" providerId="AD" clId="Web-{1808BBE2-7152-4DBD-8250-10026CA6D3D3}" dt="2021-12-08T04:19:55.845" v="100" actId="1076"/>
        <pc:sldMkLst>
          <pc:docMk/>
          <pc:sldMk cId="651507755" sldId="300"/>
        </pc:sldMkLst>
        <pc:spChg chg="mod">
          <ac:chgData name="Zhang, Jiayu" userId="S::zhan4358@purdue.edu::cb4d0f52-5cd0-441c-b1e5-cf56007a589a" providerId="AD" clId="Web-{1808BBE2-7152-4DBD-8250-10026CA6D3D3}" dt="2021-12-08T04:19:55.845" v="100" actId="1076"/>
          <ac:spMkLst>
            <pc:docMk/>
            <pc:sldMk cId="651507755" sldId="300"/>
            <ac:spMk id="81" creationId="{A5938CB6-DF22-3242-8ACA-07AE55ECB37A}"/>
          </ac:spMkLst>
        </pc:spChg>
      </pc:sldChg>
      <pc:sldChg chg="modSp">
        <pc:chgData name="Zhang, Jiayu" userId="S::zhan4358@purdue.edu::cb4d0f52-5cd0-441c-b1e5-cf56007a589a" providerId="AD" clId="Web-{1808BBE2-7152-4DBD-8250-10026CA6D3D3}" dt="2021-12-08T04:57:07.637" v="279" actId="1076"/>
        <pc:sldMkLst>
          <pc:docMk/>
          <pc:sldMk cId="202410718" sldId="301"/>
        </pc:sldMkLst>
        <pc:spChg chg="mod">
          <ac:chgData name="Zhang, Jiayu" userId="S::zhan4358@purdue.edu::cb4d0f52-5cd0-441c-b1e5-cf56007a589a" providerId="AD" clId="Web-{1808BBE2-7152-4DBD-8250-10026CA6D3D3}" dt="2021-12-08T04:56:57.496" v="276" actId="1076"/>
          <ac:spMkLst>
            <pc:docMk/>
            <pc:sldMk cId="202410718" sldId="301"/>
            <ac:spMk id="2432" creationId="{00000000-0000-0000-0000-000000000000}"/>
          </ac:spMkLst>
        </pc:spChg>
        <pc:spChg chg="mod">
          <ac:chgData name="Zhang, Jiayu" userId="S::zhan4358@purdue.edu::cb4d0f52-5cd0-441c-b1e5-cf56007a589a" providerId="AD" clId="Web-{1808BBE2-7152-4DBD-8250-10026CA6D3D3}" dt="2021-12-08T04:56:15.481" v="272" actId="20577"/>
          <ac:spMkLst>
            <pc:docMk/>
            <pc:sldMk cId="202410718" sldId="301"/>
            <ac:spMk id="2433" creationId="{00000000-0000-0000-0000-000000000000}"/>
          </ac:spMkLst>
        </pc:spChg>
        <pc:spChg chg="mod">
          <ac:chgData name="Zhang, Jiayu" userId="S::zhan4358@purdue.edu::cb4d0f52-5cd0-441c-b1e5-cf56007a589a" providerId="AD" clId="Web-{1808BBE2-7152-4DBD-8250-10026CA6D3D3}" dt="2021-12-08T04:57:07.637" v="279" actId="1076"/>
          <ac:spMkLst>
            <pc:docMk/>
            <pc:sldMk cId="202410718" sldId="301"/>
            <ac:spMk id="2434" creationId="{00000000-0000-0000-0000-000000000000}"/>
          </ac:spMkLst>
        </pc:spChg>
        <pc:spChg chg="mod">
          <ac:chgData name="Zhang, Jiayu" userId="S::zhan4358@purdue.edu::cb4d0f52-5cd0-441c-b1e5-cf56007a589a" providerId="AD" clId="Web-{1808BBE2-7152-4DBD-8250-10026CA6D3D3}" dt="2021-12-08T04:56:24.387" v="273" actId="1076"/>
          <ac:spMkLst>
            <pc:docMk/>
            <pc:sldMk cId="202410718" sldId="301"/>
            <ac:spMk id="2435" creationId="{00000000-0000-0000-0000-000000000000}"/>
          </ac:spMkLst>
        </pc:spChg>
        <pc:spChg chg="mod">
          <ac:chgData name="Zhang, Jiayu" userId="S::zhan4358@purdue.edu::cb4d0f52-5cd0-441c-b1e5-cf56007a589a" providerId="AD" clId="Web-{1808BBE2-7152-4DBD-8250-10026CA6D3D3}" dt="2021-12-08T04:56:59.371" v="278" actId="1076"/>
          <ac:spMkLst>
            <pc:docMk/>
            <pc:sldMk cId="202410718" sldId="301"/>
            <ac:spMk id="2436" creationId="{00000000-0000-0000-0000-000000000000}"/>
          </ac:spMkLst>
        </pc:spChg>
        <pc:spChg chg="mod">
          <ac:chgData name="Zhang, Jiayu" userId="S::zhan4358@purdue.edu::cb4d0f52-5cd0-441c-b1e5-cf56007a589a" providerId="AD" clId="Web-{1808BBE2-7152-4DBD-8250-10026CA6D3D3}" dt="2021-12-08T04:56:28.387" v="274" actId="1076"/>
          <ac:spMkLst>
            <pc:docMk/>
            <pc:sldMk cId="202410718" sldId="301"/>
            <ac:spMk id="2437" creationId="{00000000-0000-0000-0000-000000000000}"/>
          </ac:spMkLst>
        </pc:spChg>
        <pc:spChg chg="mod">
          <ac:chgData name="Zhang, Jiayu" userId="S::zhan4358@purdue.edu::cb4d0f52-5cd0-441c-b1e5-cf56007a589a" providerId="AD" clId="Web-{1808BBE2-7152-4DBD-8250-10026CA6D3D3}" dt="2021-12-08T04:56:45.621" v="275" actId="1076"/>
          <ac:spMkLst>
            <pc:docMk/>
            <pc:sldMk cId="202410718" sldId="301"/>
            <ac:spMk id="2438" creationId="{00000000-0000-0000-0000-000000000000}"/>
          </ac:spMkLst>
        </pc:spChg>
      </pc:sldChg>
      <pc:sldChg chg="add del replId">
        <pc:chgData name="Zhang, Jiayu" userId="S::zhan4358@purdue.edu::cb4d0f52-5cd0-441c-b1e5-cf56007a589a" providerId="AD" clId="Web-{1808BBE2-7152-4DBD-8250-10026CA6D3D3}" dt="2021-12-08T04:21:34.939" v="104"/>
        <pc:sldMkLst>
          <pc:docMk/>
          <pc:sldMk cId="178755816" sldId="302"/>
        </pc:sldMkLst>
      </pc:sldChg>
      <pc:sldChg chg="addSp delSp modSp add ord replId">
        <pc:chgData name="Zhang, Jiayu" userId="S::zhan4358@purdue.edu::cb4d0f52-5cd0-441c-b1e5-cf56007a589a" providerId="AD" clId="Web-{1808BBE2-7152-4DBD-8250-10026CA6D3D3}" dt="2021-12-08T04:40:33.366" v="184" actId="1076"/>
        <pc:sldMkLst>
          <pc:docMk/>
          <pc:sldMk cId="3195958096" sldId="302"/>
        </pc:sldMkLst>
        <pc:spChg chg="mod">
          <ac:chgData name="Zhang, Jiayu" userId="S::zhan4358@purdue.edu::cb4d0f52-5cd0-441c-b1e5-cf56007a589a" providerId="AD" clId="Web-{1808BBE2-7152-4DBD-8250-10026CA6D3D3}" dt="2021-12-08T04:40:13.320" v="179" actId="1076"/>
          <ac:spMkLst>
            <pc:docMk/>
            <pc:sldMk cId="3195958096" sldId="302"/>
            <ac:spMk id="4" creationId="{BAE15BD0-BE97-434F-A33C-6E5C1FD55A79}"/>
          </ac:spMkLst>
        </pc:spChg>
        <pc:spChg chg="mod">
          <ac:chgData name="Zhang, Jiayu" userId="S::zhan4358@purdue.edu::cb4d0f52-5cd0-441c-b1e5-cf56007a589a" providerId="AD" clId="Web-{1808BBE2-7152-4DBD-8250-10026CA6D3D3}" dt="2021-12-08T04:40:29.476" v="183" actId="1076"/>
          <ac:spMkLst>
            <pc:docMk/>
            <pc:sldMk cId="3195958096" sldId="302"/>
            <ac:spMk id="5" creationId="{0954B9E2-DA2D-4F52-99EF-FCEB71A17B68}"/>
          </ac:spMkLst>
        </pc:spChg>
        <pc:picChg chg="add mod">
          <ac:chgData name="Zhang, Jiayu" userId="S::zhan4358@purdue.edu::cb4d0f52-5cd0-441c-b1e5-cf56007a589a" providerId="AD" clId="Web-{1808BBE2-7152-4DBD-8250-10026CA6D3D3}" dt="2021-12-08T04:40:33.366" v="184" actId="1076"/>
          <ac:picMkLst>
            <pc:docMk/>
            <pc:sldMk cId="3195958096" sldId="302"/>
            <ac:picMk id="2" creationId="{DC85572E-569B-459A-B0D4-BA2E35ACF7FD}"/>
          </ac:picMkLst>
        </pc:picChg>
        <pc:picChg chg="del">
          <ac:chgData name="Zhang, Jiayu" userId="S::zhan4358@purdue.edu::cb4d0f52-5cd0-441c-b1e5-cf56007a589a" providerId="AD" clId="Web-{1808BBE2-7152-4DBD-8250-10026CA6D3D3}" dt="2021-12-08T04:39:16.179" v="171"/>
          <ac:picMkLst>
            <pc:docMk/>
            <pc:sldMk cId="3195958096" sldId="302"/>
            <ac:picMk id="3" creationId="{F02B3D44-CDC6-477F-8394-E4A5E4AC04B8}"/>
          </ac:picMkLst>
        </pc:picChg>
      </pc:sldChg>
      <pc:sldChg chg="addSp modSp add replId">
        <pc:chgData name="Zhang, Jiayu" userId="S::zhan4358@purdue.edu::cb4d0f52-5cd0-441c-b1e5-cf56007a589a" providerId="AD" clId="Web-{1808BBE2-7152-4DBD-8250-10026CA6D3D3}" dt="2021-12-08T05:18:05.254" v="374"/>
        <pc:sldMkLst>
          <pc:docMk/>
          <pc:sldMk cId="2257140618" sldId="303"/>
        </pc:sldMkLst>
        <pc:spChg chg="mod">
          <ac:chgData name="Zhang, Jiayu" userId="S::zhan4358@purdue.edu::cb4d0f52-5cd0-441c-b1e5-cf56007a589a" providerId="AD" clId="Web-{1808BBE2-7152-4DBD-8250-10026CA6D3D3}" dt="2021-12-08T05:16:48.503" v="369" actId="1076"/>
          <ac:spMkLst>
            <pc:docMk/>
            <pc:sldMk cId="2257140618" sldId="303"/>
            <ac:spMk id="1217" creationId="{00000000-0000-0000-0000-000000000000}"/>
          </ac:spMkLst>
        </pc:spChg>
        <pc:spChg chg="mod">
          <ac:chgData name="Zhang, Jiayu" userId="S::zhan4358@purdue.edu::cb4d0f52-5cd0-441c-b1e5-cf56007a589a" providerId="AD" clId="Web-{1808BBE2-7152-4DBD-8250-10026CA6D3D3}" dt="2021-12-08T05:16:49.300" v="370" actId="1076"/>
          <ac:spMkLst>
            <pc:docMk/>
            <pc:sldMk cId="2257140618" sldId="303"/>
            <ac:spMk id="1218" creationId="{00000000-0000-0000-0000-000000000000}"/>
          </ac:spMkLst>
        </pc:spChg>
        <pc:graphicFrameChg chg="add mod modGraphic">
          <ac:chgData name="Zhang, Jiayu" userId="S::zhan4358@purdue.edu::cb4d0f52-5cd0-441c-b1e5-cf56007a589a" providerId="AD" clId="Web-{1808BBE2-7152-4DBD-8250-10026CA6D3D3}" dt="2021-12-08T05:18:05.254" v="374"/>
          <ac:graphicFrameMkLst>
            <pc:docMk/>
            <pc:sldMk cId="2257140618" sldId="303"/>
            <ac:graphicFrameMk id="3" creationId="{760F789D-3BDF-422F-A7B7-1E8D9FB68D3C}"/>
          </ac:graphicFrameMkLst>
        </pc:graphicFrameChg>
      </pc:sldChg>
    </pc:docChg>
  </pc:docChgLst>
  <pc:docChgLst>
    <pc:chgData name="Zhang, Huihui" userId="S::zhan4110@purdue.edu::ededcf6c-5c88-4282-ae2d-ca5e0d16c13c" providerId="AD" clId="Web-{CAF3A18D-8635-4ADF-9A10-CCAB905313A9}"/>
    <pc:docChg chg="delSld modSld">
      <pc:chgData name="Zhang, Huihui" userId="S::zhan4110@purdue.edu::ededcf6c-5c88-4282-ae2d-ca5e0d16c13c" providerId="AD" clId="Web-{CAF3A18D-8635-4ADF-9A10-CCAB905313A9}" dt="2021-12-08T08:31:51.372" v="51" actId="20577"/>
      <pc:docMkLst>
        <pc:docMk/>
      </pc:docMkLst>
      <pc:sldChg chg="delSp modSp">
        <pc:chgData name="Zhang, Huihui" userId="S::zhan4110@purdue.edu::ededcf6c-5c88-4282-ae2d-ca5e0d16c13c" providerId="AD" clId="Web-{CAF3A18D-8635-4ADF-9A10-CCAB905313A9}" dt="2021-12-08T08:28:49.405" v="27" actId="20577"/>
        <pc:sldMkLst>
          <pc:docMk/>
          <pc:sldMk cId="4238090531" sldId="298"/>
        </pc:sldMkLst>
        <pc:spChg chg="mod">
          <ac:chgData name="Zhang, Huihui" userId="S::zhan4110@purdue.edu::ededcf6c-5c88-4282-ae2d-ca5e0d16c13c" providerId="AD" clId="Web-{CAF3A18D-8635-4ADF-9A10-CCAB905313A9}" dt="2021-12-08T08:28:44.343" v="25" actId="20577"/>
          <ac:spMkLst>
            <pc:docMk/>
            <pc:sldMk cId="4238090531" sldId="298"/>
            <ac:spMk id="2" creationId="{E870B55B-1AB8-4019-B23F-0C4A37915839}"/>
          </ac:spMkLst>
        </pc:spChg>
        <pc:spChg chg="del">
          <ac:chgData name="Zhang, Huihui" userId="S::zhan4110@purdue.edu::ededcf6c-5c88-4282-ae2d-ca5e0d16c13c" providerId="AD" clId="Web-{CAF3A18D-8635-4ADF-9A10-CCAB905313A9}" dt="2021-12-08T08:27:05.481" v="0"/>
          <ac:spMkLst>
            <pc:docMk/>
            <pc:sldMk cId="4238090531" sldId="298"/>
            <ac:spMk id="4" creationId="{7DE92A1A-9C94-4A82-BC0C-C274357B8B7A}"/>
          </ac:spMkLst>
        </pc:spChg>
        <pc:spChg chg="mod">
          <ac:chgData name="Zhang, Huihui" userId="S::zhan4110@purdue.edu::ededcf6c-5c88-4282-ae2d-ca5e0d16c13c" providerId="AD" clId="Web-{CAF3A18D-8635-4ADF-9A10-CCAB905313A9}" dt="2021-12-08T08:28:49.405" v="27" actId="20577"/>
          <ac:spMkLst>
            <pc:docMk/>
            <pc:sldMk cId="4238090531" sldId="298"/>
            <ac:spMk id="7" creationId="{DD167B51-40AF-43A3-B9CD-8E8A11EFFB81}"/>
          </ac:spMkLst>
        </pc:spChg>
      </pc:sldChg>
      <pc:sldChg chg="modSp">
        <pc:chgData name="Zhang, Huihui" userId="S::zhan4110@purdue.edu::ededcf6c-5c88-4282-ae2d-ca5e0d16c13c" providerId="AD" clId="Web-{CAF3A18D-8635-4ADF-9A10-CCAB905313A9}" dt="2021-12-08T08:31:51.372" v="51" actId="20577"/>
        <pc:sldMkLst>
          <pc:docMk/>
          <pc:sldMk cId="202410718" sldId="301"/>
        </pc:sldMkLst>
        <pc:spChg chg="mod">
          <ac:chgData name="Zhang, Huihui" userId="S::zhan4110@purdue.edu::ededcf6c-5c88-4282-ae2d-ca5e0d16c13c" providerId="AD" clId="Web-{CAF3A18D-8635-4ADF-9A10-CCAB905313A9}" dt="2021-12-08T08:31:51.372" v="51" actId="20577"/>
          <ac:spMkLst>
            <pc:docMk/>
            <pc:sldMk cId="202410718" sldId="301"/>
            <ac:spMk id="2439" creationId="{00000000-0000-0000-0000-000000000000}"/>
          </ac:spMkLst>
        </pc:spChg>
      </pc:sldChg>
      <pc:sldChg chg="modSp">
        <pc:chgData name="Zhang, Huihui" userId="S::zhan4110@purdue.edu::ededcf6c-5c88-4282-ae2d-ca5e0d16c13c" providerId="AD" clId="Web-{CAF3A18D-8635-4ADF-9A10-CCAB905313A9}" dt="2021-12-08T08:29:40.999" v="35"/>
        <pc:sldMkLst>
          <pc:docMk/>
          <pc:sldMk cId="3112568834" sldId="309"/>
        </pc:sldMkLst>
        <pc:spChg chg="mod">
          <ac:chgData name="Zhang, Huihui" userId="S::zhan4110@purdue.edu::ededcf6c-5c88-4282-ae2d-ca5e0d16c13c" providerId="AD" clId="Web-{CAF3A18D-8635-4ADF-9A10-CCAB905313A9}" dt="2021-12-08T08:29:40.999" v="35"/>
          <ac:spMkLst>
            <pc:docMk/>
            <pc:sldMk cId="3112568834" sldId="309"/>
            <ac:spMk id="12" creationId="{3FC31C44-71E5-42B0-B546-093F367C4B85}"/>
          </ac:spMkLst>
        </pc:spChg>
      </pc:sldChg>
      <pc:sldChg chg="del">
        <pc:chgData name="Zhang, Huihui" userId="S::zhan4110@purdue.edu::ededcf6c-5c88-4282-ae2d-ca5e0d16c13c" providerId="AD" clId="Web-{CAF3A18D-8635-4ADF-9A10-CCAB905313A9}" dt="2021-12-08T08:29:57.530" v="36"/>
        <pc:sldMkLst>
          <pc:docMk/>
          <pc:sldMk cId="3284639976" sldId="316"/>
        </pc:sldMkLst>
      </pc:sldChg>
    </pc:docChg>
  </pc:docChgLst>
  <pc:docChgLst>
    <pc:chgData name="Zhang, Jiayu" userId="S::zhan4358@purdue.edu::cb4d0f52-5cd0-441c-b1e5-cf56007a589a" providerId="AD" clId="Web-{E03EDF0C-2F20-49F2-9F99-4477CD2A9EAF}"/>
    <pc:docChg chg="modSld">
      <pc:chgData name="Zhang, Jiayu" userId="S::zhan4358@purdue.edu::cb4d0f52-5cd0-441c-b1e5-cf56007a589a" providerId="AD" clId="Web-{E03EDF0C-2F20-49F2-9F99-4477CD2A9EAF}" dt="2021-12-08T06:35:07.054" v="5" actId="1076"/>
      <pc:docMkLst>
        <pc:docMk/>
      </pc:docMkLst>
      <pc:sldChg chg="addSp modSp">
        <pc:chgData name="Zhang, Jiayu" userId="S::zhan4358@purdue.edu::cb4d0f52-5cd0-441c-b1e5-cf56007a589a" providerId="AD" clId="Web-{E03EDF0C-2F20-49F2-9F99-4477CD2A9EAF}" dt="2021-12-08T06:35:07.054" v="5" actId="1076"/>
        <pc:sldMkLst>
          <pc:docMk/>
          <pc:sldMk cId="1281943352" sldId="304"/>
        </pc:sldMkLst>
        <pc:spChg chg="mod">
          <ac:chgData name="Zhang, Jiayu" userId="S::zhan4358@purdue.edu::cb4d0f52-5cd0-441c-b1e5-cf56007a589a" providerId="AD" clId="Web-{E03EDF0C-2F20-49F2-9F99-4477CD2A9EAF}" dt="2021-12-08T06:35:02.476" v="4" actId="1076"/>
          <ac:spMkLst>
            <pc:docMk/>
            <pc:sldMk cId="1281943352" sldId="304"/>
            <ac:spMk id="1218" creationId="{00000000-0000-0000-0000-000000000000}"/>
          </ac:spMkLst>
        </pc:spChg>
        <pc:picChg chg="add mod">
          <ac:chgData name="Zhang, Jiayu" userId="S::zhan4358@purdue.edu::cb4d0f52-5cd0-441c-b1e5-cf56007a589a" providerId="AD" clId="Web-{E03EDF0C-2F20-49F2-9F99-4477CD2A9EAF}" dt="2021-12-08T06:35:07.054" v="5" actId="1076"/>
          <ac:picMkLst>
            <pc:docMk/>
            <pc:sldMk cId="1281943352" sldId="304"/>
            <ac:picMk id="2" creationId="{E820A32D-1914-4639-89EA-37286FA16DB2}"/>
          </ac:picMkLst>
        </pc:picChg>
      </pc:sldChg>
      <pc:sldChg chg="modSp">
        <pc:chgData name="Zhang, Jiayu" userId="S::zhan4358@purdue.edu::cb4d0f52-5cd0-441c-b1e5-cf56007a589a" providerId="AD" clId="Web-{E03EDF0C-2F20-49F2-9F99-4477CD2A9EAF}" dt="2021-12-08T06:34:44.788" v="1" actId="20577"/>
        <pc:sldMkLst>
          <pc:docMk/>
          <pc:sldMk cId="4258968425" sldId="305"/>
        </pc:sldMkLst>
        <pc:spChg chg="mod">
          <ac:chgData name="Zhang, Jiayu" userId="S::zhan4358@purdue.edu::cb4d0f52-5cd0-441c-b1e5-cf56007a589a" providerId="AD" clId="Web-{E03EDF0C-2F20-49F2-9F99-4477CD2A9EAF}" dt="2021-12-08T06:34:44.788" v="1" actId="20577"/>
          <ac:spMkLst>
            <pc:docMk/>
            <pc:sldMk cId="4258968425" sldId="305"/>
            <ac:spMk id="1218" creationId="{00000000-0000-0000-0000-000000000000}"/>
          </ac:spMkLst>
        </pc:spChg>
      </pc:sldChg>
    </pc:docChg>
  </pc:docChgLst>
  <pc:docChgLst>
    <pc:chgData name="Zhang, Jiayu" userId="S::zhan4358@purdue.edu::cb4d0f52-5cd0-441c-b1e5-cf56007a589a" providerId="AD" clId="Web-{E18D290F-0B46-43A1-9E88-B99D91DE4EA0}"/>
    <pc:docChg chg="addSld delSld modSld sldOrd">
      <pc:chgData name="Zhang, Jiayu" userId="S::zhan4358@purdue.edu::cb4d0f52-5cd0-441c-b1e5-cf56007a589a" providerId="AD" clId="Web-{E18D290F-0B46-43A1-9E88-B99D91DE4EA0}" dt="2021-12-08T07:57:27.597" v="178" actId="14100"/>
      <pc:docMkLst>
        <pc:docMk/>
      </pc:docMkLst>
      <pc:sldChg chg="addSp delSp modSp del">
        <pc:chgData name="Zhang, Jiayu" userId="S::zhan4358@purdue.edu::cb4d0f52-5cd0-441c-b1e5-cf56007a589a" providerId="AD" clId="Web-{E18D290F-0B46-43A1-9E88-B99D91DE4EA0}" dt="2021-12-08T07:44:59.840" v="147"/>
        <pc:sldMkLst>
          <pc:docMk/>
          <pc:sldMk cId="0" sldId="259"/>
        </pc:sldMkLst>
        <pc:spChg chg="add del mod">
          <ac:chgData name="Zhang, Jiayu" userId="S::zhan4358@purdue.edu::cb4d0f52-5cd0-441c-b1e5-cf56007a589a" providerId="AD" clId="Web-{E18D290F-0B46-43A1-9E88-B99D91DE4EA0}" dt="2021-12-08T07:42:09.913" v="101"/>
          <ac:spMkLst>
            <pc:docMk/>
            <pc:sldMk cId="0" sldId="259"/>
            <ac:spMk id="2" creationId="{1EF33279-462D-4AC5-9B22-0D897DC4BF1A}"/>
          </ac:spMkLst>
        </pc:spChg>
        <pc:spChg chg="add del mod">
          <ac:chgData name="Zhang, Jiayu" userId="S::zhan4358@purdue.edu::cb4d0f52-5cd0-441c-b1e5-cf56007a589a" providerId="AD" clId="Web-{E18D290F-0B46-43A1-9E88-B99D91DE4EA0}" dt="2021-12-08T07:42:08.007" v="100"/>
          <ac:spMkLst>
            <pc:docMk/>
            <pc:sldMk cId="0" sldId="259"/>
            <ac:spMk id="4" creationId="{B766D2BD-5DDF-4EAA-B871-747F09046D3F}"/>
          </ac:spMkLst>
        </pc:spChg>
        <pc:spChg chg="add del">
          <ac:chgData name="Zhang, Jiayu" userId="S::zhan4358@purdue.edu::cb4d0f52-5cd0-441c-b1e5-cf56007a589a" providerId="AD" clId="Web-{E18D290F-0B46-43A1-9E88-B99D91DE4EA0}" dt="2021-12-08T07:42:08.007" v="100"/>
          <ac:spMkLst>
            <pc:docMk/>
            <pc:sldMk cId="0" sldId="259"/>
            <ac:spMk id="1245" creationId="{00000000-0000-0000-0000-000000000000}"/>
          </ac:spMkLst>
        </pc:spChg>
      </pc:sldChg>
      <pc:sldChg chg="modSp">
        <pc:chgData name="Zhang, Jiayu" userId="S::zhan4358@purdue.edu::cb4d0f52-5cd0-441c-b1e5-cf56007a589a" providerId="AD" clId="Web-{E18D290F-0B46-43A1-9E88-B99D91DE4EA0}" dt="2021-12-08T07:36:50.200" v="60" actId="20577"/>
        <pc:sldMkLst>
          <pc:docMk/>
          <pc:sldMk cId="0" sldId="261"/>
        </pc:sldMkLst>
        <pc:spChg chg="mod">
          <ac:chgData name="Zhang, Jiayu" userId="S::zhan4358@purdue.edu::cb4d0f52-5cd0-441c-b1e5-cf56007a589a" providerId="AD" clId="Web-{E18D290F-0B46-43A1-9E88-B99D91DE4EA0}" dt="2021-12-08T07:36:50.200" v="60" actId="20577"/>
          <ac:spMkLst>
            <pc:docMk/>
            <pc:sldMk cId="0" sldId="261"/>
            <ac:spMk id="1464" creationId="{00000000-0000-0000-0000-000000000000}"/>
          </ac:spMkLst>
        </pc:spChg>
      </pc:sldChg>
      <pc:sldChg chg="addSp modSp">
        <pc:chgData name="Zhang, Jiayu" userId="S::zhan4358@purdue.edu::cb4d0f52-5cd0-441c-b1e5-cf56007a589a" providerId="AD" clId="Web-{E18D290F-0B46-43A1-9E88-B99D91DE4EA0}" dt="2021-12-08T07:37:55.765" v="63" actId="1076"/>
        <pc:sldMkLst>
          <pc:docMk/>
          <pc:sldMk cId="0" sldId="265"/>
        </pc:sldMkLst>
        <pc:spChg chg="add mod">
          <ac:chgData name="Zhang, Jiayu" userId="S::zhan4358@purdue.edu::cb4d0f52-5cd0-441c-b1e5-cf56007a589a" providerId="AD" clId="Web-{E18D290F-0B46-43A1-9E88-B99D91DE4EA0}" dt="2021-12-08T07:37:55.765" v="63" actId="1076"/>
          <ac:spMkLst>
            <pc:docMk/>
            <pc:sldMk cId="0" sldId="265"/>
            <ac:spMk id="2" creationId="{CA288CA2-24B2-40A4-821A-431C4F749117}"/>
          </ac:spMkLst>
        </pc:spChg>
        <pc:spChg chg="mod">
          <ac:chgData name="Zhang, Jiayu" userId="S::zhan4358@purdue.edu::cb4d0f52-5cd0-441c-b1e5-cf56007a589a" providerId="AD" clId="Web-{E18D290F-0B46-43A1-9E88-B99D91DE4EA0}" dt="2021-12-08T07:35:55.980" v="55" actId="1076"/>
          <ac:spMkLst>
            <pc:docMk/>
            <pc:sldMk cId="0" sldId="265"/>
            <ac:spMk id="1661" creationId="{00000000-0000-0000-0000-000000000000}"/>
          </ac:spMkLst>
        </pc:spChg>
      </pc:sldChg>
      <pc:sldChg chg="addSp delSp modSp ord">
        <pc:chgData name="Zhang, Jiayu" userId="S::zhan4358@purdue.edu::cb4d0f52-5cd0-441c-b1e5-cf56007a589a" providerId="AD" clId="Web-{E18D290F-0B46-43A1-9E88-B99D91DE4EA0}" dt="2021-12-08T07:32:37.396" v="28"/>
        <pc:sldMkLst>
          <pc:docMk/>
          <pc:sldMk cId="0" sldId="270"/>
        </pc:sldMkLst>
        <pc:spChg chg="add del mod">
          <ac:chgData name="Zhang, Jiayu" userId="S::zhan4358@purdue.edu::cb4d0f52-5cd0-441c-b1e5-cf56007a589a" providerId="AD" clId="Web-{E18D290F-0B46-43A1-9E88-B99D91DE4EA0}" dt="2021-12-08T07:29:54.203" v="5"/>
          <ac:spMkLst>
            <pc:docMk/>
            <pc:sldMk cId="0" sldId="270"/>
            <ac:spMk id="3" creationId="{68F2FD9F-9D90-468E-BA46-FCD0E52F03DF}"/>
          </ac:spMkLst>
        </pc:spChg>
        <pc:spChg chg="add del mod">
          <ac:chgData name="Zhang, Jiayu" userId="S::zhan4358@purdue.edu::cb4d0f52-5cd0-441c-b1e5-cf56007a589a" providerId="AD" clId="Web-{E18D290F-0B46-43A1-9E88-B99D91DE4EA0}" dt="2021-12-08T07:30:05.954" v="8"/>
          <ac:spMkLst>
            <pc:docMk/>
            <pc:sldMk cId="0" sldId="270"/>
            <ac:spMk id="5" creationId="{C3DCA4AC-33B7-4E8E-8D1B-F7048D898C2D}"/>
          </ac:spMkLst>
        </pc:spChg>
        <pc:spChg chg="add del">
          <ac:chgData name="Zhang, Jiayu" userId="S::zhan4358@purdue.edu::cb4d0f52-5cd0-441c-b1e5-cf56007a589a" providerId="AD" clId="Web-{E18D290F-0B46-43A1-9E88-B99D91DE4EA0}" dt="2021-12-08T07:32:34.896" v="25"/>
          <ac:spMkLst>
            <pc:docMk/>
            <pc:sldMk cId="0" sldId="270"/>
            <ac:spMk id="6" creationId="{78FFB74D-25E2-4859-9853-AF6C09AB8094}"/>
          </ac:spMkLst>
        </pc:spChg>
        <pc:spChg chg="add del">
          <ac:chgData name="Zhang, Jiayu" userId="S::zhan4358@purdue.edu::cb4d0f52-5cd0-441c-b1e5-cf56007a589a" providerId="AD" clId="Web-{E18D290F-0B46-43A1-9E88-B99D91DE4EA0}" dt="2021-12-08T07:30:14.032" v="10"/>
          <ac:spMkLst>
            <pc:docMk/>
            <pc:sldMk cId="0" sldId="270"/>
            <ac:spMk id="7" creationId="{22B8EEAD-E242-4C70-A94F-2ADB05616F32}"/>
          </ac:spMkLst>
        </pc:spChg>
        <pc:spChg chg="add del">
          <ac:chgData name="Zhang, Jiayu" userId="S::zhan4358@purdue.edu::cb4d0f52-5cd0-441c-b1e5-cf56007a589a" providerId="AD" clId="Web-{E18D290F-0B46-43A1-9E88-B99D91DE4EA0}" dt="2021-12-08T07:30:22.985" v="12"/>
          <ac:spMkLst>
            <pc:docMk/>
            <pc:sldMk cId="0" sldId="270"/>
            <ac:spMk id="8" creationId="{122F16CC-B252-43F9-A2D7-9F815351B095}"/>
          </ac:spMkLst>
        </pc:spChg>
        <pc:spChg chg="add del">
          <ac:chgData name="Zhang, Jiayu" userId="S::zhan4358@purdue.edu::cb4d0f52-5cd0-441c-b1e5-cf56007a589a" providerId="AD" clId="Web-{E18D290F-0B46-43A1-9E88-B99D91DE4EA0}" dt="2021-12-08T07:31:30.347" v="19"/>
          <ac:spMkLst>
            <pc:docMk/>
            <pc:sldMk cId="0" sldId="270"/>
            <ac:spMk id="9" creationId="{688C5043-DA9B-4D99-AF94-CDF38C2241C3}"/>
          </ac:spMkLst>
        </pc:spChg>
        <pc:spChg chg="add">
          <ac:chgData name="Zhang, Jiayu" userId="S::zhan4358@purdue.edu::cb4d0f52-5cd0-441c-b1e5-cf56007a589a" providerId="AD" clId="Web-{E18D290F-0B46-43A1-9E88-B99D91DE4EA0}" dt="2021-12-08T07:31:32.613" v="20"/>
          <ac:spMkLst>
            <pc:docMk/>
            <pc:sldMk cId="0" sldId="270"/>
            <ac:spMk id="11" creationId="{87420EF1-4DB1-4FF5-8AE6-465039035A52}"/>
          </ac:spMkLst>
        </pc:spChg>
        <pc:spChg chg="add">
          <ac:chgData name="Zhang, Jiayu" userId="S::zhan4358@purdue.edu::cb4d0f52-5cd0-441c-b1e5-cf56007a589a" providerId="AD" clId="Web-{E18D290F-0B46-43A1-9E88-B99D91DE4EA0}" dt="2021-12-08T07:32:37.302" v="27"/>
          <ac:spMkLst>
            <pc:docMk/>
            <pc:sldMk cId="0" sldId="270"/>
            <ac:spMk id="14" creationId="{86572F15-CCF5-4339-BD2D-E15415F4E7DB}"/>
          </ac:spMkLst>
        </pc:spChg>
        <pc:spChg chg="add">
          <ac:chgData name="Zhang, Jiayu" userId="S::zhan4358@purdue.edu::cb4d0f52-5cd0-441c-b1e5-cf56007a589a" providerId="AD" clId="Web-{E18D290F-0B46-43A1-9E88-B99D91DE4EA0}" dt="2021-12-08T07:32:37.396" v="28"/>
          <ac:spMkLst>
            <pc:docMk/>
            <pc:sldMk cId="0" sldId="270"/>
            <ac:spMk id="15" creationId="{2549EC74-8875-49B7-A253-637F38E1EE5E}"/>
          </ac:spMkLst>
        </pc:spChg>
        <pc:spChg chg="del">
          <ac:chgData name="Zhang, Jiayu" userId="S::zhan4358@purdue.edu::cb4d0f52-5cd0-441c-b1e5-cf56007a589a" providerId="AD" clId="Web-{E18D290F-0B46-43A1-9E88-B99D91DE4EA0}" dt="2021-12-08T07:29:51.609" v="4"/>
          <ac:spMkLst>
            <pc:docMk/>
            <pc:sldMk cId="0" sldId="270"/>
            <ac:spMk id="2055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29:56.563" v="6"/>
          <ac:spMkLst>
            <pc:docMk/>
            <pc:sldMk cId="0" sldId="270"/>
            <ac:spMk id="2056" creationId="{00000000-0000-0000-0000-000000000000}"/>
          </ac:spMkLst>
        </pc:spChg>
        <pc:grpChg chg="add">
          <ac:chgData name="Zhang, Jiayu" userId="S::zhan4358@purdue.edu::cb4d0f52-5cd0-441c-b1e5-cf56007a589a" providerId="AD" clId="Web-{E18D290F-0B46-43A1-9E88-B99D91DE4EA0}" dt="2021-12-08T07:32:37.193" v="26"/>
          <ac:grpSpMkLst>
            <pc:docMk/>
            <pc:sldMk cId="0" sldId="270"/>
            <ac:grpSpMk id="13" creationId="{97DBCE85-880F-49F6-B2FD-139340B80876}"/>
          </ac:grpSpMkLst>
        </pc:grpChg>
        <pc:graphicFrameChg chg="add mod">
          <ac:chgData name="Zhang, Jiayu" userId="S::zhan4358@purdue.edu::cb4d0f52-5cd0-441c-b1e5-cf56007a589a" providerId="AD" clId="Web-{E18D290F-0B46-43A1-9E88-B99D91DE4EA0}" dt="2021-12-08T07:31:41.878" v="22" actId="1076"/>
          <ac:graphicFrameMkLst>
            <pc:docMk/>
            <pc:sldMk cId="0" sldId="270"/>
            <ac:graphicFrameMk id="12" creationId="{881B7B06-C53D-49AC-B5B5-F35A74777D0F}"/>
          </ac:graphicFrameMkLst>
        </pc:graphicFrameChg>
        <pc:picChg chg="add del">
          <ac:chgData name="Zhang, Jiayu" userId="S::zhan4358@purdue.edu::cb4d0f52-5cd0-441c-b1e5-cf56007a589a" providerId="AD" clId="Web-{E18D290F-0B46-43A1-9E88-B99D91DE4EA0}" dt="2021-12-08T07:31:12.706" v="18"/>
          <ac:picMkLst>
            <pc:docMk/>
            <pc:sldMk cId="0" sldId="270"/>
            <ac:picMk id="10" creationId="{EB0A62F2-FAC4-4168-9524-C26CFC5F6AB3}"/>
          </ac:picMkLst>
        </pc:picChg>
      </pc:sldChg>
      <pc:sldChg chg="add del">
        <pc:chgData name="Zhang, Jiayu" userId="S::zhan4358@purdue.edu::cb4d0f52-5cd0-441c-b1e5-cf56007a589a" providerId="AD" clId="Web-{E18D290F-0B46-43A1-9E88-B99D91DE4EA0}" dt="2021-12-08T07:42:15.272" v="103"/>
        <pc:sldMkLst>
          <pc:docMk/>
          <pc:sldMk cId="0" sldId="280"/>
        </pc:sldMkLst>
      </pc:sldChg>
      <pc:sldChg chg="del">
        <pc:chgData name="Zhang, Jiayu" userId="S::zhan4358@purdue.edu::cb4d0f52-5cd0-441c-b1e5-cf56007a589a" providerId="AD" clId="Web-{E18D290F-0B46-43A1-9E88-B99D91DE4EA0}" dt="2021-12-08T07:39:22.752" v="80"/>
        <pc:sldMkLst>
          <pc:docMk/>
          <pc:sldMk cId="0" sldId="281"/>
        </pc:sldMkLst>
      </pc:sldChg>
      <pc:sldChg chg="del">
        <pc:chgData name="Zhang, Jiayu" userId="S::zhan4358@purdue.edu::cb4d0f52-5cd0-441c-b1e5-cf56007a589a" providerId="AD" clId="Web-{E18D290F-0B46-43A1-9E88-B99D91DE4EA0}" dt="2021-12-08T07:39:22.377" v="79"/>
        <pc:sldMkLst>
          <pc:docMk/>
          <pc:sldMk cId="0" sldId="282"/>
        </pc:sldMkLst>
      </pc:sldChg>
      <pc:sldChg chg="del">
        <pc:chgData name="Zhang, Jiayu" userId="S::zhan4358@purdue.edu::cb4d0f52-5cd0-441c-b1e5-cf56007a589a" providerId="AD" clId="Web-{E18D290F-0B46-43A1-9E88-B99D91DE4EA0}" dt="2021-12-08T07:39:21.986" v="78"/>
        <pc:sldMkLst>
          <pc:docMk/>
          <pc:sldMk cId="0" sldId="283"/>
        </pc:sldMkLst>
      </pc:sldChg>
      <pc:sldChg chg="del">
        <pc:chgData name="Zhang, Jiayu" userId="S::zhan4358@purdue.edu::cb4d0f52-5cd0-441c-b1e5-cf56007a589a" providerId="AD" clId="Web-{E18D290F-0B46-43A1-9E88-B99D91DE4EA0}" dt="2021-12-08T07:39:21.970" v="77"/>
        <pc:sldMkLst>
          <pc:docMk/>
          <pc:sldMk cId="0" sldId="284"/>
        </pc:sldMkLst>
      </pc:sldChg>
      <pc:sldChg chg="del">
        <pc:chgData name="Zhang, Jiayu" userId="S::zhan4358@purdue.edu::cb4d0f52-5cd0-441c-b1e5-cf56007a589a" providerId="AD" clId="Web-{E18D290F-0B46-43A1-9E88-B99D91DE4EA0}" dt="2021-12-08T07:39:21.595" v="76"/>
        <pc:sldMkLst>
          <pc:docMk/>
          <pc:sldMk cId="0" sldId="285"/>
        </pc:sldMkLst>
      </pc:sldChg>
      <pc:sldChg chg="del">
        <pc:chgData name="Zhang, Jiayu" userId="S::zhan4358@purdue.edu::cb4d0f52-5cd0-441c-b1e5-cf56007a589a" providerId="AD" clId="Web-{E18D290F-0B46-43A1-9E88-B99D91DE4EA0}" dt="2021-12-08T07:39:21.423" v="75"/>
        <pc:sldMkLst>
          <pc:docMk/>
          <pc:sldMk cId="0" sldId="286"/>
        </pc:sldMkLst>
      </pc:sldChg>
      <pc:sldChg chg="del">
        <pc:chgData name="Zhang, Jiayu" userId="S::zhan4358@purdue.edu::cb4d0f52-5cd0-441c-b1e5-cf56007a589a" providerId="AD" clId="Web-{E18D290F-0B46-43A1-9E88-B99D91DE4EA0}" dt="2021-12-08T07:39:21.392" v="74"/>
        <pc:sldMkLst>
          <pc:docMk/>
          <pc:sldMk cId="0" sldId="287"/>
        </pc:sldMkLst>
      </pc:sldChg>
      <pc:sldChg chg="del">
        <pc:chgData name="Zhang, Jiayu" userId="S::zhan4358@purdue.edu::cb4d0f52-5cd0-441c-b1e5-cf56007a589a" providerId="AD" clId="Web-{E18D290F-0B46-43A1-9E88-B99D91DE4EA0}" dt="2021-12-08T07:39:19.580" v="73"/>
        <pc:sldMkLst>
          <pc:docMk/>
          <pc:sldMk cId="0" sldId="288"/>
        </pc:sldMkLst>
      </pc:sldChg>
      <pc:sldChg chg="del">
        <pc:chgData name="Zhang, Jiayu" userId="S::zhan4358@purdue.edu::cb4d0f52-5cd0-441c-b1e5-cf56007a589a" providerId="AD" clId="Web-{E18D290F-0B46-43A1-9E88-B99D91DE4EA0}" dt="2021-12-08T07:39:19.548" v="72"/>
        <pc:sldMkLst>
          <pc:docMk/>
          <pc:sldMk cId="0" sldId="289"/>
        </pc:sldMkLst>
      </pc:sldChg>
      <pc:sldChg chg="del">
        <pc:chgData name="Zhang, Jiayu" userId="S::zhan4358@purdue.edu::cb4d0f52-5cd0-441c-b1e5-cf56007a589a" providerId="AD" clId="Web-{E18D290F-0B46-43A1-9E88-B99D91DE4EA0}" dt="2021-12-08T07:39:19.533" v="71"/>
        <pc:sldMkLst>
          <pc:docMk/>
          <pc:sldMk cId="0" sldId="290"/>
        </pc:sldMkLst>
      </pc:sldChg>
      <pc:sldChg chg="del">
        <pc:chgData name="Zhang, Jiayu" userId="S::zhan4358@purdue.edu::cb4d0f52-5cd0-441c-b1e5-cf56007a589a" providerId="AD" clId="Web-{E18D290F-0B46-43A1-9E88-B99D91DE4EA0}" dt="2021-12-08T07:39:17.798" v="70"/>
        <pc:sldMkLst>
          <pc:docMk/>
          <pc:sldMk cId="0" sldId="291"/>
        </pc:sldMkLst>
      </pc:sldChg>
      <pc:sldChg chg="del">
        <pc:chgData name="Zhang, Jiayu" userId="S::zhan4358@purdue.edu::cb4d0f52-5cd0-441c-b1e5-cf56007a589a" providerId="AD" clId="Web-{E18D290F-0B46-43A1-9E88-B99D91DE4EA0}" dt="2021-12-08T07:39:17.720" v="69"/>
        <pc:sldMkLst>
          <pc:docMk/>
          <pc:sldMk cId="0" sldId="292"/>
        </pc:sldMkLst>
      </pc:sldChg>
      <pc:sldChg chg="del">
        <pc:chgData name="Zhang, Jiayu" userId="S::zhan4358@purdue.edu::cb4d0f52-5cd0-441c-b1e5-cf56007a589a" providerId="AD" clId="Web-{E18D290F-0B46-43A1-9E88-B99D91DE4EA0}" dt="2021-12-08T07:39:15.845" v="68"/>
        <pc:sldMkLst>
          <pc:docMk/>
          <pc:sldMk cId="0" sldId="293"/>
        </pc:sldMkLst>
      </pc:sldChg>
      <pc:sldChg chg="del">
        <pc:chgData name="Zhang, Jiayu" userId="S::zhan4358@purdue.edu::cb4d0f52-5cd0-441c-b1e5-cf56007a589a" providerId="AD" clId="Web-{E18D290F-0B46-43A1-9E88-B99D91DE4EA0}" dt="2021-12-08T07:39:15.751" v="67"/>
        <pc:sldMkLst>
          <pc:docMk/>
          <pc:sldMk cId="0" sldId="294"/>
        </pc:sldMkLst>
      </pc:sldChg>
      <pc:sldChg chg="del">
        <pc:chgData name="Zhang, Jiayu" userId="S::zhan4358@purdue.edu::cb4d0f52-5cd0-441c-b1e5-cf56007a589a" providerId="AD" clId="Web-{E18D290F-0B46-43A1-9E88-B99D91DE4EA0}" dt="2021-12-08T07:39:13.611" v="66"/>
        <pc:sldMkLst>
          <pc:docMk/>
          <pc:sldMk cId="0" sldId="295"/>
        </pc:sldMkLst>
      </pc:sldChg>
      <pc:sldChg chg="del">
        <pc:chgData name="Zhang, Jiayu" userId="S::zhan4358@purdue.edu::cb4d0f52-5cd0-441c-b1e5-cf56007a589a" providerId="AD" clId="Web-{E18D290F-0B46-43A1-9E88-B99D91DE4EA0}" dt="2021-12-08T07:39:11.486" v="65"/>
        <pc:sldMkLst>
          <pc:docMk/>
          <pc:sldMk cId="0" sldId="296"/>
        </pc:sldMkLst>
      </pc:sldChg>
      <pc:sldChg chg="del">
        <pc:chgData name="Zhang, Jiayu" userId="S::zhan4358@purdue.edu::cb4d0f52-5cd0-441c-b1e5-cf56007a589a" providerId="AD" clId="Web-{E18D290F-0B46-43A1-9E88-B99D91DE4EA0}" dt="2021-12-08T07:39:09.095" v="64"/>
        <pc:sldMkLst>
          <pc:docMk/>
          <pc:sldMk cId="0" sldId="297"/>
        </pc:sldMkLst>
      </pc:sldChg>
      <pc:sldChg chg="delSp">
        <pc:chgData name="Zhang, Jiayu" userId="S::zhan4358@purdue.edu::cb4d0f52-5cd0-441c-b1e5-cf56007a589a" providerId="AD" clId="Web-{E18D290F-0B46-43A1-9E88-B99D91DE4EA0}" dt="2021-12-08T07:30:35.158" v="13"/>
        <pc:sldMkLst>
          <pc:docMk/>
          <pc:sldMk cId="3112568834" sldId="309"/>
        </pc:sldMkLst>
        <pc:spChg chg="del">
          <ac:chgData name="Zhang, Jiayu" userId="S::zhan4358@purdue.edu::cb4d0f52-5cd0-441c-b1e5-cf56007a589a" providerId="AD" clId="Web-{E18D290F-0B46-43A1-9E88-B99D91DE4EA0}" dt="2021-12-08T07:30:35.158" v="13"/>
          <ac:spMkLst>
            <pc:docMk/>
            <pc:sldMk cId="3112568834" sldId="309"/>
            <ac:spMk id="46" creationId="{27541B4A-5FE0-4E03-9C92-A3DAE027B313}"/>
          </ac:spMkLst>
        </pc:spChg>
      </pc:sldChg>
      <pc:sldChg chg="modSp del">
        <pc:chgData name="Zhang, Jiayu" userId="S::zhan4358@purdue.edu::cb4d0f52-5cd0-441c-b1e5-cf56007a589a" providerId="AD" clId="Web-{E18D290F-0B46-43A1-9E88-B99D91DE4EA0}" dt="2021-12-08T07:33:10.334" v="29"/>
        <pc:sldMkLst>
          <pc:docMk/>
          <pc:sldMk cId="4277972026" sldId="310"/>
        </pc:sldMkLst>
        <pc:spChg chg="mod">
          <ac:chgData name="Zhang, Jiayu" userId="S::zhan4358@purdue.edu::cb4d0f52-5cd0-441c-b1e5-cf56007a589a" providerId="AD" clId="Web-{E18D290F-0B46-43A1-9E88-B99D91DE4EA0}" dt="2021-12-08T07:31:52.207" v="24" actId="1076"/>
          <ac:spMkLst>
            <pc:docMk/>
            <pc:sldMk cId="4277972026" sldId="310"/>
            <ac:spMk id="59" creationId="{56AB3829-8306-45AD-8D68-204930CC2A3E}"/>
          </ac:spMkLst>
        </pc:spChg>
      </pc:sldChg>
      <pc:sldChg chg="modSp">
        <pc:chgData name="Zhang, Jiayu" userId="S::zhan4358@purdue.edu::cb4d0f52-5cd0-441c-b1e5-cf56007a589a" providerId="AD" clId="Web-{E18D290F-0B46-43A1-9E88-B99D91DE4EA0}" dt="2021-12-08T07:57:27.597" v="178" actId="14100"/>
        <pc:sldMkLst>
          <pc:docMk/>
          <pc:sldMk cId="1616701066" sldId="314"/>
        </pc:sldMkLst>
        <pc:graphicFrameChg chg="mod">
          <ac:chgData name="Zhang, Jiayu" userId="S::zhan4358@purdue.edu::cb4d0f52-5cd0-441c-b1e5-cf56007a589a" providerId="AD" clId="Web-{E18D290F-0B46-43A1-9E88-B99D91DE4EA0}" dt="2021-12-08T07:57:27.597" v="178" actId="14100"/>
          <ac:graphicFrameMkLst>
            <pc:docMk/>
            <pc:sldMk cId="1616701066" sldId="314"/>
            <ac:graphicFrameMk id="5" creationId="{D4547B2B-4D6E-4910-8F80-031E2904E093}"/>
          </ac:graphicFrameMkLst>
        </pc:graphicFrameChg>
      </pc:sldChg>
      <pc:sldChg chg="addSp delSp modSp add replId">
        <pc:chgData name="Zhang, Jiayu" userId="S::zhan4358@purdue.edu::cb4d0f52-5cd0-441c-b1e5-cf56007a589a" providerId="AD" clId="Web-{E18D290F-0B46-43A1-9E88-B99D91DE4EA0}" dt="2021-12-08T07:48:27.690" v="177" actId="20577"/>
        <pc:sldMkLst>
          <pc:docMk/>
          <pc:sldMk cId="918795848" sldId="317"/>
        </pc:sldMkLst>
        <pc:spChg chg="add del mod">
          <ac:chgData name="Zhang, Jiayu" userId="S::zhan4358@purdue.edu::cb4d0f52-5cd0-441c-b1e5-cf56007a589a" providerId="AD" clId="Web-{E18D290F-0B46-43A1-9E88-B99D91DE4EA0}" dt="2021-12-08T07:47:34.470" v="166"/>
          <ac:spMkLst>
            <pc:docMk/>
            <pc:sldMk cId="918795848" sldId="317"/>
            <ac:spMk id="3" creationId="{7B3F6D4D-9F34-445C-BE7A-CE3BD67B83FE}"/>
          </ac:spMkLst>
        </pc:spChg>
        <pc:spChg chg="add mod">
          <ac:chgData name="Zhang, Jiayu" userId="S::zhan4358@purdue.edu::cb4d0f52-5cd0-441c-b1e5-cf56007a589a" providerId="AD" clId="Web-{E18D290F-0B46-43A1-9E88-B99D91DE4EA0}" dt="2021-12-08T07:48:27.690" v="177" actId="20577"/>
          <ac:spMkLst>
            <pc:docMk/>
            <pc:sldMk cId="918795848" sldId="317"/>
            <ac:spMk id="4" creationId="{1F25FC28-6587-4A07-BC35-00B8F85D6CD6}"/>
          </ac:spMkLst>
        </pc:spChg>
        <pc:spChg chg="add del">
          <ac:chgData name="Zhang, Jiayu" userId="S::zhan4358@purdue.edu::cb4d0f52-5cd0-441c-b1e5-cf56007a589a" providerId="AD" clId="Web-{E18D290F-0B46-43A1-9E88-B99D91DE4EA0}" dt="2021-12-08T07:46:21.952" v="154"/>
          <ac:spMkLst>
            <pc:docMk/>
            <pc:sldMk cId="918795848" sldId="317"/>
            <ac:spMk id="169" creationId="{E334C10B-FA03-4DAA-A348-D4581A1ABF54}"/>
          </ac:spMkLst>
        </pc:spChg>
        <pc:spChg chg="del">
          <ac:chgData name="Zhang, Jiayu" userId="S::zhan4358@purdue.edu::cb4d0f52-5cd0-441c-b1e5-cf56007a589a" providerId="AD" clId="Web-{E18D290F-0B46-43A1-9E88-B99D91DE4EA0}" dt="2021-12-08T07:44:20.979" v="141"/>
          <ac:spMkLst>
            <pc:docMk/>
            <pc:sldMk cId="918795848" sldId="317"/>
            <ac:spMk id="2408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44:10.495" v="135"/>
          <ac:spMkLst>
            <pc:docMk/>
            <pc:sldMk cId="918795848" sldId="317"/>
            <ac:spMk id="2409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44:10.495" v="134"/>
          <ac:spMkLst>
            <pc:docMk/>
            <pc:sldMk cId="918795848" sldId="317"/>
            <ac:spMk id="2410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44:07.385" v="132"/>
          <ac:spMkLst>
            <pc:docMk/>
            <pc:sldMk cId="918795848" sldId="317"/>
            <ac:spMk id="2411" creationId="{00000000-0000-0000-0000-000000000000}"/>
          </ac:spMkLst>
        </pc:spChg>
        <pc:spChg chg="mod">
          <ac:chgData name="Zhang, Jiayu" userId="S::zhan4358@purdue.edu::cb4d0f52-5cd0-441c-b1e5-cf56007a589a" providerId="AD" clId="Web-{E18D290F-0B46-43A1-9E88-B99D91DE4EA0}" dt="2021-12-08T07:43:26.228" v="127" actId="1076"/>
          <ac:spMkLst>
            <pc:docMk/>
            <pc:sldMk cId="918795848" sldId="317"/>
            <ac:spMk id="2430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44:01.182" v="130"/>
          <ac:spMkLst>
            <pc:docMk/>
            <pc:sldMk cId="918795848" sldId="317"/>
            <ac:spMk id="2432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44:04.494" v="131"/>
          <ac:spMkLst>
            <pc:docMk/>
            <pc:sldMk cId="918795848" sldId="317"/>
            <ac:spMk id="2433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44:26.761" v="143"/>
          <ac:spMkLst>
            <pc:docMk/>
            <pc:sldMk cId="918795848" sldId="317"/>
            <ac:spMk id="2434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44:24.401" v="142"/>
          <ac:spMkLst>
            <pc:docMk/>
            <pc:sldMk cId="918795848" sldId="317"/>
            <ac:spMk id="2435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44:08.682" v="133"/>
          <ac:spMkLst>
            <pc:docMk/>
            <pc:sldMk cId="918795848" sldId="317"/>
            <ac:spMk id="2436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44:12.401" v="138"/>
          <ac:spMkLst>
            <pc:docMk/>
            <pc:sldMk cId="918795848" sldId="317"/>
            <ac:spMk id="2437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44:12.401" v="137"/>
          <ac:spMkLst>
            <pc:docMk/>
            <pc:sldMk cId="918795848" sldId="317"/>
            <ac:spMk id="2438" creationId="{00000000-0000-0000-0000-000000000000}"/>
          </ac:spMkLst>
        </pc:spChg>
        <pc:spChg chg="del">
          <ac:chgData name="Zhang, Jiayu" userId="S::zhan4358@purdue.edu::cb4d0f52-5cd0-441c-b1e5-cf56007a589a" providerId="AD" clId="Web-{E18D290F-0B46-43A1-9E88-B99D91DE4EA0}" dt="2021-12-08T07:44:12.401" v="136"/>
          <ac:spMkLst>
            <pc:docMk/>
            <pc:sldMk cId="918795848" sldId="317"/>
            <ac:spMk id="2439" creationId="{00000000-0000-0000-0000-000000000000}"/>
          </ac:spMkLst>
        </pc:spChg>
        <pc:grpChg chg="add">
          <ac:chgData name="Zhang, Jiayu" userId="S::zhan4358@purdue.edu::cb4d0f52-5cd0-441c-b1e5-cf56007a589a" providerId="AD" clId="Web-{E18D290F-0B46-43A1-9E88-B99D91DE4EA0}" dt="2021-12-08T07:43:46.947" v="129"/>
          <ac:grpSpMkLst>
            <pc:docMk/>
            <pc:sldMk cId="918795848" sldId="317"/>
            <ac:grpSpMk id="2" creationId="{6FFDBCEA-B8AD-44B4-9297-D80801F2E61B}"/>
          </ac:grpSpMkLst>
        </pc:grpChg>
        <pc:grpChg chg="mod">
          <ac:chgData name="Zhang, Jiayu" userId="S::zhan4358@purdue.edu::cb4d0f52-5cd0-441c-b1e5-cf56007a589a" providerId="AD" clId="Web-{E18D290F-0B46-43A1-9E88-B99D91DE4EA0}" dt="2021-12-08T07:44:15.120" v="140" actId="1076"/>
          <ac:grpSpMkLst>
            <pc:docMk/>
            <pc:sldMk cId="918795848" sldId="317"/>
            <ac:grpSpMk id="2412" creationId="{00000000-0000-0000-0000-000000000000}"/>
          </ac:grpSpMkLst>
        </pc:grpChg>
        <pc:picChg chg="del">
          <ac:chgData name="Zhang, Jiayu" userId="S::zhan4358@purdue.edu::cb4d0f52-5cd0-441c-b1e5-cf56007a589a" providerId="AD" clId="Web-{E18D290F-0B46-43A1-9E88-B99D91DE4EA0}" dt="2021-12-08T07:43:44.197" v="128"/>
          <ac:picMkLst>
            <pc:docMk/>
            <pc:sldMk cId="918795848" sldId="317"/>
            <ac:picMk id="2431" creationId="{00000000-0000-0000-0000-000000000000}"/>
          </ac:picMkLst>
        </pc:picChg>
      </pc:sldChg>
      <pc:sldChg chg="add del replId">
        <pc:chgData name="Zhang, Jiayu" userId="S::zhan4358@purdue.edu::cb4d0f52-5cd0-441c-b1e5-cf56007a589a" providerId="AD" clId="Web-{E18D290F-0B46-43A1-9E88-B99D91DE4EA0}" dt="2021-12-08T07:30:52.955" v="15"/>
        <pc:sldMkLst>
          <pc:docMk/>
          <pc:sldMk cId="2584299374" sldId="317"/>
        </pc:sldMkLst>
      </pc:sldChg>
    </pc:docChg>
  </pc:docChgLst>
  <pc:docChgLst>
    <pc:chgData name="Li, Yuxuan" userId="S::li4196@purdue.edu::e9347105-be2c-4e39-86e7-b0eec9763b22" providerId="AD" clId="Web-{F3DD38FB-CAF8-48F0-ADC8-5C1F7485E13A}"/>
    <pc:docChg chg="modSld">
      <pc:chgData name="Li, Yuxuan" userId="S::li4196@purdue.edu::e9347105-be2c-4e39-86e7-b0eec9763b22" providerId="AD" clId="Web-{F3DD38FB-CAF8-48F0-ADC8-5C1F7485E13A}" dt="2021-12-08T01:21:21.582" v="1" actId="1076"/>
      <pc:docMkLst>
        <pc:docMk/>
      </pc:docMkLst>
      <pc:sldChg chg="modSp">
        <pc:chgData name="Li, Yuxuan" userId="S::li4196@purdue.edu::e9347105-be2c-4e39-86e7-b0eec9763b22" providerId="AD" clId="Web-{F3DD38FB-CAF8-48F0-ADC8-5C1F7485E13A}" dt="2021-12-08T01:21:21.582" v="1" actId="1076"/>
        <pc:sldMkLst>
          <pc:docMk/>
          <pc:sldMk cId="651507755" sldId="300"/>
        </pc:sldMkLst>
        <pc:spChg chg="mod">
          <ac:chgData name="Li, Yuxuan" userId="S::li4196@purdue.edu::e9347105-be2c-4e39-86e7-b0eec9763b22" providerId="AD" clId="Web-{F3DD38FB-CAF8-48F0-ADC8-5C1F7485E13A}" dt="2021-12-08T01:21:21.582" v="1" actId="1076"/>
          <ac:spMkLst>
            <pc:docMk/>
            <pc:sldMk cId="651507755" sldId="300"/>
            <ac:spMk id="1507" creationId="{00000000-0000-0000-0000-000000000000}"/>
          </ac:spMkLst>
        </pc:spChg>
        <pc:picChg chg="mod">
          <ac:chgData name="Li, Yuxuan" userId="S::li4196@purdue.edu::e9347105-be2c-4e39-86e7-b0eec9763b22" providerId="AD" clId="Web-{F3DD38FB-CAF8-48F0-ADC8-5C1F7485E13A}" dt="2021-12-08T01:21:00.316" v="0" actId="1076"/>
          <ac:picMkLst>
            <pc:docMk/>
            <pc:sldMk cId="651507755" sldId="300"/>
            <ac:picMk id="4098" creationId="{13DC12CC-139A-194F-8DDA-3A4096A5EBD9}"/>
          </ac:picMkLst>
        </pc:picChg>
      </pc:sldChg>
    </pc:docChg>
  </pc:docChgLst>
  <pc:docChgLst>
    <pc:chgData name="Zhang, Jiayu" userId="S::zhan4358@purdue.edu::cb4d0f52-5cd0-441c-b1e5-cf56007a589a" providerId="AD" clId="Web-{2BDB1382-3B26-4383-93BB-7A1C5BB48EE5}"/>
    <pc:docChg chg="modSld">
      <pc:chgData name="Zhang, Jiayu" userId="S::zhan4358@purdue.edu::cb4d0f52-5cd0-441c-b1e5-cf56007a589a" providerId="AD" clId="Web-{2BDB1382-3B26-4383-93BB-7A1C5BB48EE5}" dt="2021-12-07T06:47:54.464" v="203" actId="20577"/>
      <pc:docMkLst>
        <pc:docMk/>
      </pc:docMkLst>
      <pc:sldChg chg="addSp modSp">
        <pc:chgData name="Zhang, Jiayu" userId="S::zhan4358@purdue.edu::cb4d0f52-5cd0-441c-b1e5-cf56007a589a" providerId="AD" clId="Web-{2BDB1382-3B26-4383-93BB-7A1C5BB48EE5}" dt="2021-12-07T06:38:34.076" v="124" actId="1076"/>
        <pc:sldMkLst>
          <pc:docMk/>
          <pc:sldMk cId="0" sldId="256"/>
        </pc:sldMkLst>
        <pc:spChg chg="add mod">
          <ac:chgData name="Zhang, Jiayu" userId="S::zhan4358@purdue.edu::cb4d0f52-5cd0-441c-b1e5-cf56007a589a" providerId="AD" clId="Web-{2BDB1382-3B26-4383-93BB-7A1C5BB48EE5}" dt="2021-12-07T06:38:23.888" v="122" actId="1076"/>
          <ac:spMkLst>
            <pc:docMk/>
            <pc:sldMk cId="0" sldId="256"/>
            <ac:spMk id="2" creationId="{67251B46-4C70-4DC5-9E5A-55FF55758608}"/>
          </ac:spMkLst>
        </pc:spChg>
        <pc:spChg chg="mod">
          <ac:chgData name="Zhang, Jiayu" userId="S::zhan4358@purdue.edu::cb4d0f52-5cd0-441c-b1e5-cf56007a589a" providerId="AD" clId="Web-{2BDB1382-3B26-4383-93BB-7A1C5BB48EE5}" dt="2021-12-07T06:38:31.138" v="123" actId="1076"/>
          <ac:spMkLst>
            <pc:docMk/>
            <pc:sldMk cId="0" sldId="256"/>
            <ac:spMk id="1211" creationId="{00000000-0000-0000-0000-000000000000}"/>
          </ac:spMkLst>
        </pc:spChg>
        <pc:spChg chg="mod">
          <ac:chgData name="Zhang, Jiayu" userId="S::zhan4358@purdue.edu::cb4d0f52-5cd0-441c-b1e5-cf56007a589a" providerId="AD" clId="Web-{2BDB1382-3B26-4383-93BB-7A1C5BB48EE5}" dt="2021-12-07T06:38:34.076" v="124" actId="1076"/>
          <ac:spMkLst>
            <pc:docMk/>
            <pc:sldMk cId="0" sldId="256"/>
            <ac:spMk id="1212" creationId="{00000000-0000-0000-0000-000000000000}"/>
          </ac:spMkLst>
        </pc:spChg>
      </pc:sldChg>
      <pc:sldChg chg="modSp">
        <pc:chgData name="Zhang, Jiayu" userId="S::zhan4358@purdue.edu::cb4d0f52-5cd0-441c-b1e5-cf56007a589a" providerId="AD" clId="Web-{2BDB1382-3B26-4383-93BB-7A1C5BB48EE5}" dt="2021-12-07T06:47:54.464" v="203" actId="20577"/>
        <pc:sldMkLst>
          <pc:docMk/>
          <pc:sldMk cId="0" sldId="258"/>
        </pc:sldMkLst>
        <pc:spChg chg="mod">
          <ac:chgData name="Zhang, Jiayu" userId="S::zhan4358@purdue.edu::cb4d0f52-5cd0-441c-b1e5-cf56007a589a" providerId="AD" clId="Web-{2BDB1382-3B26-4383-93BB-7A1C5BB48EE5}" dt="2021-12-07T06:40:11.921" v="129" actId="20577"/>
          <ac:spMkLst>
            <pc:docMk/>
            <pc:sldMk cId="0" sldId="258"/>
            <ac:spMk id="1229" creationId="{00000000-0000-0000-0000-000000000000}"/>
          </ac:spMkLst>
        </pc:spChg>
        <pc:spChg chg="mod">
          <ac:chgData name="Zhang, Jiayu" userId="S::zhan4358@purdue.edu::cb4d0f52-5cd0-441c-b1e5-cf56007a589a" providerId="AD" clId="Web-{2BDB1382-3B26-4383-93BB-7A1C5BB48EE5}" dt="2021-12-07T06:39:24.436" v="127" actId="20577"/>
          <ac:spMkLst>
            <pc:docMk/>
            <pc:sldMk cId="0" sldId="258"/>
            <ac:spMk id="1230" creationId="{00000000-0000-0000-0000-000000000000}"/>
          </ac:spMkLst>
        </pc:spChg>
        <pc:spChg chg="mod">
          <ac:chgData name="Zhang, Jiayu" userId="S::zhan4358@purdue.edu::cb4d0f52-5cd0-441c-b1e5-cf56007a589a" providerId="AD" clId="Web-{2BDB1382-3B26-4383-93BB-7A1C5BB48EE5}" dt="2021-12-07T06:42:17.018" v="155" actId="20577"/>
          <ac:spMkLst>
            <pc:docMk/>
            <pc:sldMk cId="0" sldId="258"/>
            <ac:spMk id="1231" creationId="{00000000-0000-0000-0000-000000000000}"/>
          </ac:spMkLst>
        </pc:spChg>
        <pc:spChg chg="mod">
          <ac:chgData name="Zhang, Jiayu" userId="S::zhan4358@purdue.edu::cb4d0f52-5cd0-441c-b1e5-cf56007a589a" providerId="AD" clId="Web-{2BDB1382-3B26-4383-93BB-7A1C5BB48EE5}" dt="2021-12-07T06:41:25.126" v="143" actId="20577"/>
          <ac:spMkLst>
            <pc:docMk/>
            <pc:sldMk cId="0" sldId="258"/>
            <ac:spMk id="1232" creationId="{00000000-0000-0000-0000-000000000000}"/>
          </ac:spMkLst>
        </pc:spChg>
        <pc:spChg chg="mod">
          <ac:chgData name="Zhang, Jiayu" userId="S::zhan4358@purdue.edu::cb4d0f52-5cd0-441c-b1e5-cf56007a589a" providerId="AD" clId="Web-{2BDB1382-3B26-4383-93BB-7A1C5BB48EE5}" dt="2021-12-07T06:46:21.446" v="189" actId="20577"/>
          <ac:spMkLst>
            <pc:docMk/>
            <pc:sldMk cId="0" sldId="258"/>
            <ac:spMk id="1233" creationId="{00000000-0000-0000-0000-000000000000}"/>
          </ac:spMkLst>
        </pc:spChg>
        <pc:spChg chg="mod">
          <ac:chgData name="Zhang, Jiayu" userId="S::zhan4358@purdue.edu::cb4d0f52-5cd0-441c-b1e5-cf56007a589a" providerId="AD" clId="Web-{2BDB1382-3B26-4383-93BB-7A1C5BB48EE5}" dt="2021-12-07T06:40:46.953" v="140" actId="20577"/>
          <ac:spMkLst>
            <pc:docMk/>
            <pc:sldMk cId="0" sldId="258"/>
            <ac:spMk id="1235" creationId="{00000000-0000-0000-0000-000000000000}"/>
          </ac:spMkLst>
        </pc:spChg>
        <pc:spChg chg="mod">
          <ac:chgData name="Zhang, Jiayu" userId="S::zhan4358@purdue.edu::cb4d0f52-5cd0-441c-b1e5-cf56007a589a" providerId="AD" clId="Web-{2BDB1382-3B26-4383-93BB-7A1C5BB48EE5}" dt="2021-12-07T06:44:22.958" v="172" actId="20577"/>
          <ac:spMkLst>
            <pc:docMk/>
            <pc:sldMk cId="0" sldId="258"/>
            <ac:spMk id="1236" creationId="{00000000-0000-0000-0000-000000000000}"/>
          </ac:spMkLst>
        </pc:spChg>
        <pc:spChg chg="mod">
          <ac:chgData name="Zhang, Jiayu" userId="S::zhan4358@purdue.edu::cb4d0f52-5cd0-441c-b1e5-cf56007a589a" providerId="AD" clId="Web-{2BDB1382-3B26-4383-93BB-7A1C5BB48EE5}" dt="2021-12-07T06:47:54.464" v="203" actId="20577"/>
          <ac:spMkLst>
            <pc:docMk/>
            <pc:sldMk cId="0" sldId="258"/>
            <ac:spMk id="1238" creationId="{00000000-0000-0000-0000-000000000000}"/>
          </ac:spMkLst>
        </pc:spChg>
      </pc:sldChg>
    </pc:docChg>
  </pc:docChgLst>
  <pc:docChgLst>
    <pc:chgData name="Zhang, Jiayu" userId="cb4d0f52-5cd0-441c-b1e5-cf56007a589a" providerId="ADAL" clId="{F4CDC21F-883B-4B16-BD7C-D86873D98A0E}"/>
    <pc:docChg chg="undo custSel addSld delSld modSld sldOrd delMainMaster">
      <pc:chgData name="Zhang, Jiayu" userId="cb4d0f52-5cd0-441c-b1e5-cf56007a589a" providerId="ADAL" clId="{F4CDC21F-883B-4B16-BD7C-D86873D98A0E}" dt="2021-12-08T07:58:40.190" v="251" actId="14100"/>
      <pc:docMkLst>
        <pc:docMk/>
      </pc:docMkLst>
      <pc:sldChg chg="del">
        <pc:chgData name="Zhang, Jiayu" userId="cb4d0f52-5cd0-441c-b1e5-cf56007a589a" providerId="ADAL" clId="{F4CDC21F-883B-4B16-BD7C-D86873D98A0E}" dt="2021-12-08T06:51:44.822" v="42" actId="47"/>
        <pc:sldMkLst>
          <pc:docMk/>
          <pc:sldMk cId="0" sldId="257"/>
        </pc:sldMkLst>
      </pc:sldChg>
      <pc:sldChg chg="addSp delSp modSp mod ord">
        <pc:chgData name="Zhang, Jiayu" userId="cb4d0f52-5cd0-441c-b1e5-cf56007a589a" providerId="ADAL" clId="{F4CDC21F-883B-4B16-BD7C-D86873D98A0E}" dt="2021-12-08T06:53:03.486" v="58" actId="20577"/>
        <pc:sldMkLst>
          <pc:docMk/>
          <pc:sldMk cId="0" sldId="260"/>
        </pc:sldMkLst>
        <pc:spChg chg="add del mod">
          <ac:chgData name="Zhang, Jiayu" userId="cb4d0f52-5cd0-441c-b1e5-cf56007a589a" providerId="ADAL" clId="{F4CDC21F-883B-4B16-BD7C-D86873D98A0E}" dt="2021-12-08T06:50:21.571" v="32" actId="478"/>
          <ac:spMkLst>
            <pc:docMk/>
            <pc:sldMk cId="0" sldId="260"/>
            <ac:spMk id="3" creationId="{E6DA4563-4350-49F9-9624-523A0039DBE1}"/>
          </ac:spMkLst>
        </pc:spChg>
        <pc:spChg chg="add del mod">
          <ac:chgData name="Zhang, Jiayu" userId="cb4d0f52-5cd0-441c-b1e5-cf56007a589a" providerId="ADAL" clId="{F4CDC21F-883B-4B16-BD7C-D86873D98A0E}" dt="2021-12-08T06:50:40.584" v="34" actId="478"/>
          <ac:spMkLst>
            <pc:docMk/>
            <pc:sldMk cId="0" sldId="260"/>
            <ac:spMk id="5" creationId="{4D79543D-0492-4F4F-8B94-0391C7CD853F}"/>
          </ac:spMkLst>
        </pc:spChg>
        <pc:spChg chg="add del mod">
          <ac:chgData name="Zhang, Jiayu" userId="cb4d0f52-5cd0-441c-b1e5-cf56007a589a" providerId="ADAL" clId="{F4CDC21F-883B-4B16-BD7C-D86873D98A0E}" dt="2021-12-08T06:50:45.220" v="36" actId="478"/>
          <ac:spMkLst>
            <pc:docMk/>
            <pc:sldMk cId="0" sldId="260"/>
            <ac:spMk id="7" creationId="{A9DEC56D-6582-43E3-A9FB-41957E7E70D2}"/>
          </ac:spMkLst>
        </pc:spChg>
        <pc:spChg chg="add mod">
          <ac:chgData name="Zhang, Jiayu" userId="cb4d0f52-5cd0-441c-b1e5-cf56007a589a" providerId="ADAL" clId="{F4CDC21F-883B-4B16-BD7C-D86873D98A0E}" dt="2021-12-08T06:50:04.986" v="29"/>
          <ac:spMkLst>
            <pc:docMk/>
            <pc:sldMk cId="0" sldId="260"/>
            <ac:spMk id="75" creationId="{5A008A3D-AE73-4AB1-98CA-E362AD87A5AD}"/>
          </ac:spMkLst>
        </pc:spChg>
        <pc:spChg chg="add mod">
          <ac:chgData name="Zhang, Jiayu" userId="cb4d0f52-5cd0-441c-b1e5-cf56007a589a" providerId="ADAL" clId="{F4CDC21F-883B-4B16-BD7C-D86873D98A0E}" dt="2021-12-08T06:53:03.486" v="58" actId="20577"/>
          <ac:spMkLst>
            <pc:docMk/>
            <pc:sldMk cId="0" sldId="260"/>
            <ac:spMk id="82" creationId="{A4BDA08C-EF48-4F45-88EB-F665D6C6DD93}"/>
          </ac:spMkLst>
        </pc:spChg>
        <pc:spChg chg="del">
          <ac:chgData name="Zhang, Jiayu" userId="cb4d0f52-5cd0-441c-b1e5-cf56007a589a" providerId="ADAL" clId="{F4CDC21F-883B-4B16-BD7C-D86873D98A0E}" dt="2021-12-08T06:50:14.854" v="30" actId="478"/>
          <ac:spMkLst>
            <pc:docMk/>
            <pc:sldMk cId="0" sldId="260"/>
            <ac:spMk id="1383" creationId="{00000000-0000-0000-0000-000000000000}"/>
          </ac:spMkLst>
        </pc:spChg>
        <pc:spChg chg="del">
          <ac:chgData name="Zhang, Jiayu" userId="cb4d0f52-5cd0-441c-b1e5-cf56007a589a" providerId="ADAL" clId="{F4CDC21F-883B-4B16-BD7C-D86873D98A0E}" dt="2021-12-08T06:50:38.179" v="33" actId="478"/>
          <ac:spMkLst>
            <pc:docMk/>
            <pc:sldMk cId="0" sldId="260"/>
            <ac:spMk id="1384" creationId="{00000000-0000-0000-0000-000000000000}"/>
          </ac:spMkLst>
        </pc:spChg>
        <pc:spChg chg="del">
          <ac:chgData name="Zhang, Jiayu" userId="cb4d0f52-5cd0-441c-b1e5-cf56007a589a" providerId="ADAL" clId="{F4CDC21F-883B-4B16-BD7C-D86873D98A0E}" dt="2021-12-08T06:50:42.637" v="35" actId="478"/>
          <ac:spMkLst>
            <pc:docMk/>
            <pc:sldMk cId="0" sldId="260"/>
            <ac:spMk id="1385" creationId="{00000000-0000-0000-0000-000000000000}"/>
          </ac:spMkLst>
        </pc:spChg>
        <pc:spChg chg="del">
          <ac:chgData name="Zhang, Jiayu" userId="cb4d0f52-5cd0-441c-b1e5-cf56007a589a" providerId="ADAL" clId="{F4CDC21F-883B-4B16-BD7C-D86873D98A0E}" dt="2021-12-08T06:50:16.965" v="31" actId="478"/>
          <ac:spMkLst>
            <pc:docMk/>
            <pc:sldMk cId="0" sldId="260"/>
            <ac:spMk id="1386" creationId="{00000000-0000-0000-0000-000000000000}"/>
          </ac:spMkLst>
        </pc:spChg>
      </pc:sldChg>
      <pc:sldChg chg="modSp mod ord">
        <pc:chgData name="Zhang, Jiayu" userId="cb4d0f52-5cd0-441c-b1e5-cf56007a589a" providerId="ADAL" clId="{F4CDC21F-883B-4B16-BD7C-D86873D98A0E}" dt="2021-12-08T06:58:11.123" v="91"/>
        <pc:sldMkLst>
          <pc:docMk/>
          <pc:sldMk cId="0" sldId="264"/>
        </pc:sldMkLst>
        <pc:spChg chg="mod">
          <ac:chgData name="Zhang, Jiayu" userId="cb4d0f52-5cd0-441c-b1e5-cf56007a589a" providerId="ADAL" clId="{F4CDC21F-883B-4B16-BD7C-D86873D98A0E}" dt="2021-12-08T06:57:53.944" v="89" actId="20577"/>
          <ac:spMkLst>
            <pc:docMk/>
            <pc:sldMk cId="0" sldId="264"/>
            <ac:spMk id="1585" creationId="{00000000-0000-0000-0000-000000000000}"/>
          </ac:spMkLst>
        </pc:spChg>
      </pc:sldChg>
      <pc:sldChg chg="addSp modSp mod ord">
        <pc:chgData name="Zhang, Jiayu" userId="cb4d0f52-5cd0-441c-b1e5-cf56007a589a" providerId="ADAL" clId="{F4CDC21F-883B-4B16-BD7C-D86873D98A0E}" dt="2021-12-08T07:08:15.652" v="164" actId="108"/>
        <pc:sldMkLst>
          <pc:docMk/>
          <pc:sldMk cId="0" sldId="265"/>
        </pc:sldMkLst>
        <pc:spChg chg="add mod">
          <ac:chgData name="Zhang, Jiayu" userId="cb4d0f52-5cd0-441c-b1e5-cf56007a589a" providerId="ADAL" clId="{F4CDC21F-883B-4B16-BD7C-D86873D98A0E}" dt="2021-12-08T07:08:15.652" v="164" actId="108"/>
          <ac:spMkLst>
            <pc:docMk/>
            <pc:sldMk cId="0" sldId="265"/>
            <ac:spMk id="3" creationId="{F3CA1981-4D0C-4572-8B0C-ADAFFA518121}"/>
          </ac:spMkLst>
        </pc:spChg>
        <pc:spChg chg="mod">
          <ac:chgData name="Zhang, Jiayu" userId="cb4d0f52-5cd0-441c-b1e5-cf56007a589a" providerId="ADAL" clId="{F4CDC21F-883B-4B16-BD7C-D86873D98A0E}" dt="2021-12-08T07:05:47.723" v="153"/>
          <ac:spMkLst>
            <pc:docMk/>
            <pc:sldMk cId="0" sldId="265"/>
            <ac:spMk id="1661" creationId="{00000000-0000-0000-0000-000000000000}"/>
          </ac:spMkLst>
        </pc:spChg>
      </pc:sldChg>
      <pc:sldChg chg="modSp mod">
        <pc:chgData name="Zhang, Jiayu" userId="cb4d0f52-5cd0-441c-b1e5-cf56007a589a" providerId="ADAL" clId="{F4CDC21F-883B-4B16-BD7C-D86873D98A0E}" dt="2021-12-08T06:53:50.106" v="60" actId="1076"/>
        <pc:sldMkLst>
          <pc:docMk/>
          <pc:sldMk cId="0" sldId="266"/>
        </pc:sldMkLst>
        <pc:spChg chg="mod">
          <ac:chgData name="Zhang, Jiayu" userId="cb4d0f52-5cd0-441c-b1e5-cf56007a589a" providerId="ADAL" clId="{F4CDC21F-883B-4B16-BD7C-D86873D98A0E}" dt="2021-12-08T06:53:50.106" v="60" actId="1076"/>
          <ac:spMkLst>
            <pc:docMk/>
            <pc:sldMk cId="0" sldId="266"/>
            <ac:spMk id="2" creationId="{0CDFD293-E3A2-4475-9704-416D351EE93D}"/>
          </ac:spMkLst>
        </pc:spChg>
      </pc:sldChg>
      <pc:sldChg chg="del">
        <pc:chgData name="Zhang, Jiayu" userId="cb4d0f52-5cd0-441c-b1e5-cf56007a589a" providerId="ADAL" clId="{F4CDC21F-883B-4B16-BD7C-D86873D98A0E}" dt="2021-12-08T07:00:45.681" v="93" actId="47"/>
        <pc:sldMkLst>
          <pc:docMk/>
          <pc:sldMk cId="0" sldId="267"/>
        </pc:sldMkLst>
      </pc:sldChg>
      <pc:sldChg chg="modSp mod ord">
        <pc:chgData name="Zhang, Jiayu" userId="cb4d0f52-5cd0-441c-b1e5-cf56007a589a" providerId="ADAL" clId="{F4CDC21F-883B-4B16-BD7C-D86873D98A0E}" dt="2021-12-08T06:54:32.141" v="75" actId="20577"/>
        <pc:sldMkLst>
          <pc:docMk/>
          <pc:sldMk cId="0" sldId="269"/>
        </pc:sldMkLst>
        <pc:spChg chg="mod">
          <ac:chgData name="Zhang, Jiayu" userId="cb4d0f52-5cd0-441c-b1e5-cf56007a589a" providerId="ADAL" clId="{F4CDC21F-883B-4B16-BD7C-D86873D98A0E}" dt="2021-12-08T06:54:32.141" v="75" actId="20577"/>
          <ac:spMkLst>
            <pc:docMk/>
            <pc:sldMk cId="0" sldId="269"/>
            <ac:spMk id="1928" creationId="{00000000-0000-0000-0000-000000000000}"/>
          </ac:spMkLst>
        </pc:spChg>
      </pc:sldChg>
      <pc:sldChg chg="ord">
        <pc:chgData name="Zhang, Jiayu" userId="cb4d0f52-5cd0-441c-b1e5-cf56007a589a" providerId="ADAL" clId="{F4CDC21F-883B-4B16-BD7C-D86873D98A0E}" dt="2021-12-08T06:47:00.126" v="18"/>
        <pc:sldMkLst>
          <pc:docMk/>
          <pc:sldMk cId="0" sldId="274"/>
        </pc:sldMkLst>
      </pc:sldChg>
      <pc:sldChg chg="del">
        <pc:chgData name="Zhang, Jiayu" userId="cb4d0f52-5cd0-441c-b1e5-cf56007a589a" providerId="ADAL" clId="{F4CDC21F-883B-4B16-BD7C-D86873D98A0E}" dt="2021-12-08T07:00:30.418" v="92" actId="47"/>
        <pc:sldMkLst>
          <pc:docMk/>
          <pc:sldMk cId="0" sldId="276"/>
        </pc:sldMkLst>
      </pc:sldChg>
      <pc:sldChg chg="del">
        <pc:chgData name="Zhang, Jiayu" userId="cb4d0f52-5cd0-441c-b1e5-cf56007a589a" providerId="ADAL" clId="{F4CDC21F-883B-4B16-BD7C-D86873D98A0E}" dt="2021-12-08T07:17:17.549" v="243" actId="47"/>
        <pc:sldMkLst>
          <pc:docMk/>
          <pc:sldMk cId="0" sldId="280"/>
        </pc:sldMkLst>
      </pc:sldChg>
      <pc:sldChg chg="del">
        <pc:chgData name="Zhang, Jiayu" userId="cb4d0f52-5cd0-441c-b1e5-cf56007a589a" providerId="ADAL" clId="{F4CDC21F-883B-4B16-BD7C-D86873D98A0E}" dt="2021-12-08T07:17:16.971" v="242" actId="47"/>
        <pc:sldMkLst>
          <pc:docMk/>
          <pc:sldMk cId="0" sldId="281"/>
        </pc:sldMkLst>
      </pc:sldChg>
      <pc:sldChg chg="del">
        <pc:chgData name="Zhang, Jiayu" userId="cb4d0f52-5cd0-441c-b1e5-cf56007a589a" providerId="ADAL" clId="{F4CDC21F-883B-4B16-BD7C-D86873D98A0E}" dt="2021-12-08T07:17:16.477" v="241" actId="47"/>
        <pc:sldMkLst>
          <pc:docMk/>
          <pc:sldMk cId="0" sldId="282"/>
        </pc:sldMkLst>
      </pc:sldChg>
      <pc:sldChg chg="del">
        <pc:chgData name="Zhang, Jiayu" userId="cb4d0f52-5cd0-441c-b1e5-cf56007a589a" providerId="ADAL" clId="{F4CDC21F-883B-4B16-BD7C-D86873D98A0E}" dt="2021-12-08T07:17:16.240" v="240" actId="47"/>
        <pc:sldMkLst>
          <pc:docMk/>
          <pc:sldMk cId="0" sldId="283"/>
        </pc:sldMkLst>
      </pc:sldChg>
      <pc:sldChg chg="del">
        <pc:chgData name="Zhang, Jiayu" userId="cb4d0f52-5cd0-441c-b1e5-cf56007a589a" providerId="ADAL" clId="{F4CDC21F-883B-4B16-BD7C-D86873D98A0E}" dt="2021-12-08T07:17:16.011" v="239" actId="47"/>
        <pc:sldMkLst>
          <pc:docMk/>
          <pc:sldMk cId="0" sldId="284"/>
        </pc:sldMkLst>
      </pc:sldChg>
      <pc:sldChg chg="del">
        <pc:chgData name="Zhang, Jiayu" userId="cb4d0f52-5cd0-441c-b1e5-cf56007a589a" providerId="ADAL" clId="{F4CDC21F-883B-4B16-BD7C-D86873D98A0E}" dt="2021-12-08T07:17:15.893" v="238" actId="47"/>
        <pc:sldMkLst>
          <pc:docMk/>
          <pc:sldMk cId="0" sldId="285"/>
        </pc:sldMkLst>
      </pc:sldChg>
      <pc:sldChg chg="del">
        <pc:chgData name="Zhang, Jiayu" userId="cb4d0f52-5cd0-441c-b1e5-cf56007a589a" providerId="ADAL" clId="{F4CDC21F-883B-4B16-BD7C-D86873D98A0E}" dt="2021-12-08T07:17:15.603" v="237" actId="47"/>
        <pc:sldMkLst>
          <pc:docMk/>
          <pc:sldMk cId="0" sldId="286"/>
        </pc:sldMkLst>
      </pc:sldChg>
      <pc:sldChg chg="del">
        <pc:chgData name="Zhang, Jiayu" userId="cb4d0f52-5cd0-441c-b1e5-cf56007a589a" providerId="ADAL" clId="{F4CDC21F-883B-4B16-BD7C-D86873D98A0E}" dt="2021-12-08T07:17:15.298" v="236" actId="47"/>
        <pc:sldMkLst>
          <pc:docMk/>
          <pc:sldMk cId="0" sldId="287"/>
        </pc:sldMkLst>
      </pc:sldChg>
      <pc:sldChg chg="del">
        <pc:chgData name="Zhang, Jiayu" userId="cb4d0f52-5cd0-441c-b1e5-cf56007a589a" providerId="ADAL" clId="{F4CDC21F-883B-4B16-BD7C-D86873D98A0E}" dt="2021-12-08T07:17:15.071" v="235" actId="47"/>
        <pc:sldMkLst>
          <pc:docMk/>
          <pc:sldMk cId="0" sldId="288"/>
        </pc:sldMkLst>
      </pc:sldChg>
      <pc:sldChg chg="del">
        <pc:chgData name="Zhang, Jiayu" userId="cb4d0f52-5cd0-441c-b1e5-cf56007a589a" providerId="ADAL" clId="{F4CDC21F-883B-4B16-BD7C-D86873D98A0E}" dt="2021-12-08T07:17:14.807" v="234" actId="47"/>
        <pc:sldMkLst>
          <pc:docMk/>
          <pc:sldMk cId="0" sldId="289"/>
        </pc:sldMkLst>
      </pc:sldChg>
      <pc:sldChg chg="del">
        <pc:chgData name="Zhang, Jiayu" userId="cb4d0f52-5cd0-441c-b1e5-cf56007a589a" providerId="ADAL" clId="{F4CDC21F-883B-4B16-BD7C-D86873D98A0E}" dt="2021-12-08T07:17:14.625" v="233" actId="47"/>
        <pc:sldMkLst>
          <pc:docMk/>
          <pc:sldMk cId="0" sldId="290"/>
        </pc:sldMkLst>
      </pc:sldChg>
      <pc:sldChg chg="del">
        <pc:chgData name="Zhang, Jiayu" userId="cb4d0f52-5cd0-441c-b1e5-cf56007a589a" providerId="ADAL" clId="{F4CDC21F-883B-4B16-BD7C-D86873D98A0E}" dt="2021-12-08T07:17:14.449" v="232" actId="47"/>
        <pc:sldMkLst>
          <pc:docMk/>
          <pc:sldMk cId="0" sldId="291"/>
        </pc:sldMkLst>
      </pc:sldChg>
      <pc:sldChg chg="del">
        <pc:chgData name="Zhang, Jiayu" userId="cb4d0f52-5cd0-441c-b1e5-cf56007a589a" providerId="ADAL" clId="{F4CDC21F-883B-4B16-BD7C-D86873D98A0E}" dt="2021-12-08T07:17:14.290" v="231" actId="47"/>
        <pc:sldMkLst>
          <pc:docMk/>
          <pc:sldMk cId="0" sldId="292"/>
        </pc:sldMkLst>
      </pc:sldChg>
      <pc:sldChg chg="del">
        <pc:chgData name="Zhang, Jiayu" userId="cb4d0f52-5cd0-441c-b1e5-cf56007a589a" providerId="ADAL" clId="{F4CDC21F-883B-4B16-BD7C-D86873D98A0E}" dt="2021-12-08T07:17:14.078" v="230" actId="47"/>
        <pc:sldMkLst>
          <pc:docMk/>
          <pc:sldMk cId="0" sldId="293"/>
        </pc:sldMkLst>
      </pc:sldChg>
      <pc:sldChg chg="del">
        <pc:chgData name="Zhang, Jiayu" userId="cb4d0f52-5cd0-441c-b1e5-cf56007a589a" providerId="ADAL" clId="{F4CDC21F-883B-4B16-BD7C-D86873D98A0E}" dt="2021-12-08T07:17:13.804" v="229" actId="47"/>
        <pc:sldMkLst>
          <pc:docMk/>
          <pc:sldMk cId="0" sldId="294"/>
        </pc:sldMkLst>
      </pc:sldChg>
      <pc:sldChg chg="del">
        <pc:chgData name="Zhang, Jiayu" userId="cb4d0f52-5cd0-441c-b1e5-cf56007a589a" providerId="ADAL" clId="{F4CDC21F-883B-4B16-BD7C-D86873D98A0E}" dt="2021-12-08T07:17:13.505" v="228" actId="47"/>
        <pc:sldMkLst>
          <pc:docMk/>
          <pc:sldMk cId="0" sldId="295"/>
        </pc:sldMkLst>
      </pc:sldChg>
      <pc:sldChg chg="del">
        <pc:chgData name="Zhang, Jiayu" userId="cb4d0f52-5cd0-441c-b1e5-cf56007a589a" providerId="ADAL" clId="{F4CDC21F-883B-4B16-BD7C-D86873D98A0E}" dt="2021-12-08T07:17:13.122" v="227" actId="47"/>
        <pc:sldMkLst>
          <pc:docMk/>
          <pc:sldMk cId="0" sldId="296"/>
        </pc:sldMkLst>
      </pc:sldChg>
      <pc:sldChg chg="del">
        <pc:chgData name="Zhang, Jiayu" userId="cb4d0f52-5cd0-441c-b1e5-cf56007a589a" providerId="ADAL" clId="{F4CDC21F-883B-4B16-BD7C-D86873D98A0E}" dt="2021-12-08T07:17:12.668" v="226" actId="47"/>
        <pc:sldMkLst>
          <pc:docMk/>
          <pc:sldMk cId="0" sldId="297"/>
        </pc:sldMkLst>
      </pc:sldChg>
      <pc:sldChg chg="addSp delSp modSp mod ord">
        <pc:chgData name="Zhang, Jiayu" userId="cb4d0f52-5cd0-441c-b1e5-cf56007a589a" providerId="ADAL" clId="{F4CDC21F-883B-4B16-BD7C-D86873D98A0E}" dt="2021-12-08T07:03:30.180" v="125"/>
        <pc:sldMkLst>
          <pc:docMk/>
          <pc:sldMk cId="4238090531" sldId="298"/>
        </pc:sldMkLst>
        <pc:spChg chg="add mod">
          <ac:chgData name="Zhang, Jiayu" userId="cb4d0f52-5cd0-441c-b1e5-cf56007a589a" providerId="ADAL" clId="{F4CDC21F-883B-4B16-BD7C-D86873D98A0E}" dt="2021-12-08T07:01:26.592" v="94" actId="478"/>
          <ac:spMkLst>
            <pc:docMk/>
            <pc:sldMk cId="4238090531" sldId="298"/>
            <ac:spMk id="3" creationId="{623BA42E-408A-4431-871C-A323697B31D9}"/>
          </ac:spMkLst>
        </pc:spChg>
        <pc:spChg chg="mod">
          <ac:chgData name="Zhang, Jiayu" userId="cb4d0f52-5cd0-441c-b1e5-cf56007a589a" providerId="ADAL" clId="{F4CDC21F-883B-4B16-BD7C-D86873D98A0E}" dt="2021-12-08T07:02:40.732" v="123" actId="20577"/>
          <ac:spMkLst>
            <pc:docMk/>
            <pc:sldMk cId="4238090531" sldId="298"/>
            <ac:spMk id="1507" creationId="{00000000-0000-0000-0000-000000000000}"/>
          </ac:spMkLst>
        </pc:spChg>
        <pc:spChg chg="del">
          <ac:chgData name="Zhang, Jiayu" userId="cb4d0f52-5cd0-441c-b1e5-cf56007a589a" providerId="ADAL" clId="{F4CDC21F-883B-4B16-BD7C-D86873D98A0E}" dt="2021-12-08T07:01:26.592" v="94" actId="478"/>
          <ac:spMkLst>
            <pc:docMk/>
            <pc:sldMk cId="4238090531" sldId="298"/>
            <ac:spMk id="1508" creationId="{00000000-0000-0000-0000-000000000000}"/>
          </ac:spMkLst>
        </pc:spChg>
      </pc:sldChg>
      <pc:sldChg chg="modSp mod">
        <pc:chgData name="Zhang, Jiayu" userId="cb4d0f52-5cd0-441c-b1e5-cf56007a589a" providerId="ADAL" clId="{F4CDC21F-883B-4B16-BD7C-D86873D98A0E}" dt="2021-12-08T07:09:48.961" v="168" actId="1076"/>
        <pc:sldMkLst>
          <pc:docMk/>
          <pc:sldMk cId="1007586059" sldId="299"/>
        </pc:sldMkLst>
        <pc:spChg chg="mod">
          <ac:chgData name="Zhang, Jiayu" userId="cb4d0f52-5cd0-441c-b1e5-cf56007a589a" providerId="ADAL" clId="{F4CDC21F-883B-4B16-BD7C-D86873D98A0E}" dt="2021-12-08T07:09:35.255" v="166" actId="1076"/>
          <ac:spMkLst>
            <pc:docMk/>
            <pc:sldMk cId="1007586059" sldId="299"/>
            <ac:spMk id="1507" creationId="{00000000-0000-0000-0000-000000000000}"/>
          </ac:spMkLst>
        </pc:spChg>
        <pc:spChg chg="mod">
          <ac:chgData name="Zhang, Jiayu" userId="cb4d0f52-5cd0-441c-b1e5-cf56007a589a" providerId="ADAL" clId="{F4CDC21F-883B-4B16-BD7C-D86873D98A0E}" dt="2021-12-08T07:09:48.961" v="168" actId="1076"/>
          <ac:spMkLst>
            <pc:docMk/>
            <pc:sldMk cId="1007586059" sldId="299"/>
            <ac:spMk id="1514" creationId="{00000000-0000-0000-0000-000000000000}"/>
          </ac:spMkLst>
        </pc:spChg>
        <pc:spChg chg="mod">
          <ac:chgData name="Zhang, Jiayu" userId="cb4d0f52-5cd0-441c-b1e5-cf56007a589a" providerId="ADAL" clId="{F4CDC21F-883B-4B16-BD7C-D86873D98A0E}" dt="2021-12-08T07:09:45.289" v="167" actId="1076"/>
          <ac:spMkLst>
            <pc:docMk/>
            <pc:sldMk cId="1007586059" sldId="299"/>
            <ac:spMk id="1574" creationId="{00000000-0000-0000-0000-000000000000}"/>
          </ac:spMkLst>
        </pc:spChg>
        <pc:grpChg chg="mod">
          <ac:chgData name="Zhang, Jiayu" userId="cb4d0f52-5cd0-441c-b1e5-cf56007a589a" providerId="ADAL" clId="{F4CDC21F-883B-4B16-BD7C-D86873D98A0E}" dt="2021-12-08T07:09:45.289" v="167" actId="1076"/>
          <ac:grpSpMkLst>
            <pc:docMk/>
            <pc:sldMk cId="1007586059" sldId="299"/>
            <ac:grpSpMk id="1557" creationId="{00000000-0000-0000-0000-000000000000}"/>
          </ac:grpSpMkLst>
        </pc:grpChg>
      </pc:sldChg>
      <pc:sldChg chg="modSp mod">
        <pc:chgData name="Zhang, Jiayu" userId="cb4d0f52-5cd0-441c-b1e5-cf56007a589a" providerId="ADAL" clId="{F4CDC21F-883B-4B16-BD7C-D86873D98A0E}" dt="2021-12-08T06:53:40.787" v="59" actId="1076"/>
        <pc:sldMkLst>
          <pc:docMk/>
          <pc:sldMk cId="3195958096" sldId="302"/>
        </pc:sldMkLst>
        <pc:spChg chg="mod">
          <ac:chgData name="Zhang, Jiayu" userId="cb4d0f52-5cd0-441c-b1e5-cf56007a589a" providerId="ADAL" clId="{F4CDC21F-883B-4B16-BD7C-D86873D98A0E}" dt="2021-12-08T06:53:40.787" v="59" actId="1076"/>
          <ac:spMkLst>
            <pc:docMk/>
            <pc:sldMk cId="3195958096" sldId="302"/>
            <ac:spMk id="3" creationId="{DAF73A89-7EC4-4D30-8AC6-AE894D587998}"/>
          </ac:spMkLst>
        </pc:spChg>
      </pc:sldChg>
      <pc:sldChg chg="del">
        <pc:chgData name="Zhang, Jiayu" userId="cb4d0f52-5cd0-441c-b1e5-cf56007a589a" providerId="ADAL" clId="{F4CDC21F-883B-4B16-BD7C-D86873D98A0E}" dt="2021-12-08T07:16:37.083" v="223" actId="47"/>
        <pc:sldMkLst>
          <pc:docMk/>
          <pc:sldMk cId="2257140618" sldId="303"/>
        </pc:sldMkLst>
      </pc:sldChg>
      <pc:sldChg chg="modSp mod">
        <pc:chgData name="Zhang, Jiayu" userId="cb4d0f52-5cd0-441c-b1e5-cf56007a589a" providerId="ADAL" clId="{F4CDC21F-883B-4B16-BD7C-D86873D98A0E}" dt="2021-12-08T06:36:07.231" v="2" actId="1076"/>
        <pc:sldMkLst>
          <pc:docMk/>
          <pc:sldMk cId="1281943352" sldId="304"/>
        </pc:sldMkLst>
        <pc:spChg chg="mod">
          <ac:chgData name="Zhang, Jiayu" userId="cb4d0f52-5cd0-441c-b1e5-cf56007a589a" providerId="ADAL" clId="{F4CDC21F-883B-4B16-BD7C-D86873D98A0E}" dt="2021-12-08T06:36:05.278" v="1" actId="1076"/>
          <ac:spMkLst>
            <pc:docMk/>
            <pc:sldMk cId="1281943352" sldId="304"/>
            <ac:spMk id="1218" creationId="{00000000-0000-0000-0000-000000000000}"/>
          </ac:spMkLst>
        </pc:spChg>
        <pc:picChg chg="mod">
          <ac:chgData name="Zhang, Jiayu" userId="cb4d0f52-5cd0-441c-b1e5-cf56007a589a" providerId="ADAL" clId="{F4CDC21F-883B-4B16-BD7C-D86873D98A0E}" dt="2021-12-08T06:36:07.231" v="2" actId="1076"/>
          <ac:picMkLst>
            <pc:docMk/>
            <pc:sldMk cId="1281943352" sldId="304"/>
            <ac:picMk id="2" creationId="{E820A32D-1914-4639-89EA-37286FA16DB2}"/>
          </ac:picMkLst>
        </pc:picChg>
      </pc:sldChg>
      <pc:sldChg chg="modSp mod">
        <pc:chgData name="Zhang, Jiayu" userId="cb4d0f52-5cd0-441c-b1e5-cf56007a589a" providerId="ADAL" clId="{F4CDC21F-883B-4B16-BD7C-D86873D98A0E}" dt="2021-12-08T07:58:40.190" v="251" actId="14100"/>
        <pc:sldMkLst>
          <pc:docMk/>
          <pc:sldMk cId="4258968425" sldId="305"/>
        </pc:sldMkLst>
        <pc:graphicFrameChg chg="mod">
          <ac:chgData name="Zhang, Jiayu" userId="cb4d0f52-5cd0-441c-b1e5-cf56007a589a" providerId="ADAL" clId="{F4CDC21F-883B-4B16-BD7C-D86873D98A0E}" dt="2021-12-08T07:58:40.190" v="251" actId="14100"/>
          <ac:graphicFrameMkLst>
            <pc:docMk/>
            <pc:sldMk cId="4258968425" sldId="305"/>
            <ac:graphicFrameMk id="3" creationId="{06887879-7DA7-294A-8B42-78D14CF4CF85}"/>
          </ac:graphicFrameMkLst>
        </pc:graphicFrameChg>
      </pc:sldChg>
      <pc:sldChg chg="addSp delSp modSp add mod ord">
        <pc:chgData name="Zhang, Jiayu" userId="cb4d0f52-5cd0-441c-b1e5-cf56007a589a" providerId="ADAL" clId="{F4CDC21F-883B-4B16-BD7C-D86873D98A0E}" dt="2021-12-08T07:16:23.958" v="222" actId="108"/>
        <pc:sldMkLst>
          <pc:docMk/>
          <pc:sldMk cId="1565660870" sldId="307"/>
        </pc:sldMkLst>
        <pc:spChg chg="add del mod">
          <ac:chgData name="Zhang, Jiayu" userId="cb4d0f52-5cd0-441c-b1e5-cf56007a589a" providerId="ADAL" clId="{F4CDC21F-883B-4B16-BD7C-D86873D98A0E}" dt="2021-12-08T07:13:34.877" v="202" actId="478"/>
          <ac:spMkLst>
            <pc:docMk/>
            <pc:sldMk cId="1565660870" sldId="307"/>
            <ac:spMk id="3" creationId="{3166B2C2-4FBE-4A16-B43D-9844D669C2D3}"/>
          </ac:spMkLst>
        </pc:spChg>
        <pc:spChg chg="add del mod">
          <ac:chgData name="Zhang, Jiayu" userId="cb4d0f52-5cd0-441c-b1e5-cf56007a589a" providerId="ADAL" clId="{F4CDC21F-883B-4B16-BD7C-D86873D98A0E}" dt="2021-12-08T07:13:38.549" v="204" actId="478"/>
          <ac:spMkLst>
            <pc:docMk/>
            <pc:sldMk cId="1565660870" sldId="307"/>
            <ac:spMk id="5" creationId="{6F3ACED5-ACA6-4C59-AB34-0EBDD81C95D1}"/>
          </ac:spMkLst>
        </pc:spChg>
        <pc:spChg chg="add del mod">
          <ac:chgData name="Zhang, Jiayu" userId="cb4d0f52-5cd0-441c-b1e5-cf56007a589a" providerId="ADAL" clId="{F4CDC21F-883B-4B16-BD7C-D86873D98A0E}" dt="2021-12-08T07:15:00.153" v="216" actId="478"/>
          <ac:spMkLst>
            <pc:docMk/>
            <pc:sldMk cId="1565660870" sldId="307"/>
            <ac:spMk id="8" creationId="{3346ED2C-7D28-418C-86A5-E03AE0821A8C}"/>
          </ac:spMkLst>
        </pc:spChg>
        <pc:spChg chg="add del mod">
          <ac:chgData name="Zhang, Jiayu" userId="cb4d0f52-5cd0-441c-b1e5-cf56007a589a" providerId="ADAL" clId="{F4CDC21F-883B-4B16-BD7C-D86873D98A0E}" dt="2021-12-08T07:13:51.654" v="208"/>
          <ac:spMkLst>
            <pc:docMk/>
            <pc:sldMk cId="1565660870" sldId="307"/>
            <ac:spMk id="64" creationId="{282D20F7-1D56-4277-9566-BDCE324FB9A5}"/>
          </ac:spMkLst>
        </pc:spChg>
        <pc:spChg chg="add del mod">
          <ac:chgData name="Zhang, Jiayu" userId="cb4d0f52-5cd0-441c-b1e5-cf56007a589a" providerId="ADAL" clId="{F4CDC21F-883B-4B16-BD7C-D86873D98A0E}" dt="2021-12-08T07:14:57.185" v="215" actId="478"/>
          <ac:spMkLst>
            <pc:docMk/>
            <pc:sldMk cId="1565660870" sldId="307"/>
            <ac:spMk id="66" creationId="{C84CFE70-5F23-4152-869E-E166F5C6E728}"/>
          </ac:spMkLst>
        </pc:spChg>
        <pc:spChg chg="add mod">
          <ac:chgData name="Zhang, Jiayu" userId="cb4d0f52-5cd0-441c-b1e5-cf56007a589a" providerId="ADAL" clId="{F4CDC21F-883B-4B16-BD7C-D86873D98A0E}" dt="2021-12-08T07:15:01.603" v="217"/>
          <ac:spMkLst>
            <pc:docMk/>
            <pc:sldMk cId="1565660870" sldId="307"/>
            <ac:spMk id="69" creationId="{C875A04E-BB8A-4986-9D9E-87E0EDC6C2DE}"/>
          </ac:spMkLst>
        </pc:spChg>
        <pc:spChg chg="add mod">
          <ac:chgData name="Zhang, Jiayu" userId="cb4d0f52-5cd0-441c-b1e5-cf56007a589a" providerId="ADAL" clId="{F4CDC21F-883B-4B16-BD7C-D86873D98A0E}" dt="2021-12-08T07:16:23.958" v="222" actId="108"/>
          <ac:spMkLst>
            <pc:docMk/>
            <pc:sldMk cId="1565660870" sldId="307"/>
            <ac:spMk id="71" creationId="{B7B31E3E-83E6-4061-9370-1178647E3A95}"/>
          </ac:spMkLst>
        </pc:spChg>
        <pc:spChg chg="add del mod">
          <ac:chgData name="Zhang, Jiayu" userId="cb4d0f52-5cd0-441c-b1e5-cf56007a589a" providerId="ADAL" clId="{F4CDC21F-883B-4B16-BD7C-D86873D98A0E}" dt="2021-12-08T07:16:05.005" v="221"/>
          <ac:spMkLst>
            <pc:docMk/>
            <pc:sldMk cId="1565660870" sldId="307"/>
            <ac:spMk id="72" creationId="{429CED58-1366-453C-AE7E-C955F9D5E971}"/>
          </ac:spMkLst>
        </pc:spChg>
        <pc:spChg chg="del">
          <ac:chgData name="Zhang, Jiayu" userId="cb4d0f52-5cd0-441c-b1e5-cf56007a589a" providerId="ADAL" clId="{F4CDC21F-883B-4B16-BD7C-D86873D98A0E}" dt="2021-12-08T07:13:32.605" v="201" actId="478"/>
          <ac:spMkLst>
            <pc:docMk/>
            <pc:sldMk cId="1565660870" sldId="307"/>
            <ac:spMk id="2055" creationId="{00000000-0000-0000-0000-000000000000}"/>
          </ac:spMkLst>
        </pc:spChg>
        <pc:spChg chg="del">
          <ac:chgData name="Zhang, Jiayu" userId="cb4d0f52-5cd0-441c-b1e5-cf56007a589a" providerId="ADAL" clId="{F4CDC21F-883B-4B16-BD7C-D86873D98A0E}" dt="2021-12-08T07:13:36.683" v="203" actId="478"/>
          <ac:spMkLst>
            <pc:docMk/>
            <pc:sldMk cId="1565660870" sldId="307"/>
            <ac:spMk id="2056" creationId="{00000000-0000-0000-0000-000000000000}"/>
          </ac:spMkLst>
        </pc:spChg>
        <pc:graphicFrameChg chg="add mod">
          <ac:chgData name="Zhang, Jiayu" userId="cb4d0f52-5cd0-441c-b1e5-cf56007a589a" providerId="ADAL" clId="{F4CDC21F-883B-4B16-BD7C-D86873D98A0E}" dt="2021-12-08T07:15:12.681" v="218"/>
          <ac:graphicFrameMkLst>
            <pc:docMk/>
            <pc:sldMk cId="1565660870" sldId="307"/>
            <ac:graphicFrameMk id="70" creationId="{28849386-1D83-45C6-9E28-03D96E0D6C9B}"/>
          </ac:graphicFrameMkLst>
        </pc:graphicFrameChg>
        <pc:picChg chg="add del mod">
          <ac:chgData name="Zhang, Jiayu" userId="cb4d0f52-5cd0-441c-b1e5-cf56007a589a" providerId="ADAL" clId="{F4CDC21F-883B-4B16-BD7C-D86873D98A0E}" dt="2021-12-08T07:14:21.203" v="213" actId="478"/>
          <ac:picMkLst>
            <pc:docMk/>
            <pc:sldMk cId="1565660870" sldId="307"/>
            <ac:picMk id="6" creationId="{4FFB1D00-89B3-40B5-8165-E8B14B294F9B}"/>
          </ac:picMkLst>
        </pc:picChg>
      </pc:sldChg>
      <pc:sldChg chg="addSp delSp modSp add mod ord">
        <pc:chgData name="Zhang, Jiayu" userId="cb4d0f52-5cd0-441c-b1e5-cf56007a589a" providerId="ADAL" clId="{F4CDC21F-883B-4B16-BD7C-D86873D98A0E}" dt="2021-12-08T07:17:06.132" v="225"/>
        <pc:sldMkLst>
          <pc:docMk/>
          <pc:sldMk cId="3116217614" sldId="308"/>
        </pc:sldMkLst>
        <pc:spChg chg="add del mod">
          <ac:chgData name="Zhang, Jiayu" userId="cb4d0f52-5cd0-441c-b1e5-cf56007a589a" providerId="ADAL" clId="{F4CDC21F-883B-4B16-BD7C-D86873D98A0E}" dt="2021-12-08T07:13:12.462" v="197" actId="478"/>
          <ac:spMkLst>
            <pc:docMk/>
            <pc:sldMk cId="3116217614" sldId="308"/>
            <ac:spMk id="3" creationId="{54DDF15F-6791-42DB-9808-5D357F9013D0}"/>
          </ac:spMkLst>
        </pc:spChg>
        <pc:spChg chg="add del mod">
          <ac:chgData name="Zhang, Jiayu" userId="cb4d0f52-5cd0-441c-b1e5-cf56007a589a" providerId="ADAL" clId="{F4CDC21F-883B-4B16-BD7C-D86873D98A0E}" dt="2021-12-08T07:13:11.933" v="196"/>
          <ac:spMkLst>
            <pc:docMk/>
            <pc:sldMk cId="3116217614" sldId="308"/>
            <ac:spMk id="14" creationId="{E4BB8A9C-5768-408E-BF56-1F047A5E287E}"/>
          </ac:spMkLst>
        </pc:spChg>
        <pc:spChg chg="add del mod">
          <ac:chgData name="Zhang, Jiayu" userId="cb4d0f52-5cd0-441c-b1e5-cf56007a589a" providerId="ADAL" clId="{F4CDC21F-883B-4B16-BD7C-D86873D98A0E}" dt="2021-12-08T07:13:07.703" v="186"/>
          <ac:spMkLst>
            <pc:docMk/>
            <pc:sldMk cId="3116217614" sldId="308"/>
            <ac:spMk id="15" creationId="{84CDC932-C30E-4B3E-B0E1-1FDFE199D319}"/>
          </ac:spMkLst>
        </pc:spChg>
        <pc:spChg chg="add del">
          <ac:chgData name="Zhang, Jiayu" userId="cb4d0f52-5cd0-441c-b1e5-cf56007a589a" providerId="ADAL" clId="{F4CDC21F-883B-4B16-BD7C-D86873D98A0E}" dt="2021-12-08T07:13:12.462" v="197" actId="478"/>
          <ac:spMkLst>
            <pc:docMk/>
            <pc:sldMk cId="3116217614" sldId="308"/>
            <ac:spMk id="2127" creationId="{00000000-0000-0000-0000-000000000000}"/>
          </ac:spMkLst>
        </pc:spChg>
        <pc:spChg chg="add del">
          <ac:chgData name="Zhang, Jiayu" userId="cb4d0f52-5cd0-441c-b1e5-cf56007a589a" providerId="ADAL" clId="{F4CDC21F-883B-4B16-BD7C-D86873D98A0E}" dt="2021-12-08T07:13:09.279" v="190" actId="478"/>
          <ac:spMkLst>
            <pc:docMk/>
            <pc:sldMk cId="3116217614" sldId="308"/>
            <ac:spMk id="2129" creationId="{00000000-0000-0000-0000-000000000000}"/>
          </ac:spMkLst>
        </pc:spChg>
        <pc:spChg chg="add del">
          <ac:chgData name="Zhang, Jiayu" userId="cb4d0f52-5cd0-441c-b1e5-cf56007a589a" providerId="ADAL" clId="{F4CDC21F-883B-4B16-BD7C-D86873D98A0E}" dt="2021-12-08T07:13:08.872" v="189" actId="478"/>
          <ac:spMkLst>
            <pc:docMk/>
            <pc:sldMk cId="3116217614" sldId="308"/>
            <ac:spMk id="2130" creationId="{00000000-0000-0000-0000-000000000000}"/>
          </ac:spMkLst>
        </pc:spChg>
        <pc:spChg chg="add del">
          <ac:chgData name="Zhang, Jiayu" userId="cb4d0f52-5cd0-441c-b1e5-cf56007a589a" providerId="ADAL" clId="{F4CDC21F-883B-4B16-BD7C-D86873D98A0E}" dt="2021-12-08T07:13:09.953" v="192" actId="478"/>
          <ac:spMkLst>
            <pc:docMk/>
            <pc:sldMk cId="3116217614" sldId="308"/>
            <ac:spMk id="2131" creationId="{00000000-0000-0000-0000-000000000000}"/>
          </ac:spMkLst>
        </pc:spChg>
        <pc:spChg chg="add del">
          <ac:chgData name="Zhang, Jiayu" userId="cb4d0f52-5cd0-441c-b1e5-cf56007a589a" providerId="ADAL" clId="{F4CDC21F-883B-4B16-BD7C-D86873D98A0E}" dt="2021-12-08T07:13:09.593" v="191" actId="478"/>
          <ac:spMkLst>
            <pc:docMk/>
            <pc:sldMk cId="3116217614" sldId="308"/>
            <ac:spMk id="2132" creationId="{00000000-0000-0000-0000-000000000000}"/>
          </ac:spMkLst>
        </pc:spChg>
        <pc:spChg chg="add del">
          <ac:chgData name="Zhang, Jiayu" userId="cb4d0f52-5cd0-441c-b1e5-cf56007a589a" providerId="ADAL" clId="{F4CDC21F-883B-4B16-BD7C-D86873D98A0E}" dt="2021-12-08T07:13:08.557" v="188" actId="21"/>
          <ac:spMkLst>
            <pc:docMk/>
            <pc:sldMk cId="3116217614" sldId="308"/>
            <ac:spMk id="2133" creationId="{00000000-0000-0000-0000-000000000000}"/>
          </ac:spMkLst>
        </pc:spChg>
        <pc:spChg chg="add del">
          <ac:chgData name="Zhang, Jiayu" userId="cb4d0f52-5cd0-441c-b1e5-cf56007a589a" providerId="ADAL" clId="{F4CDC21F-883B-4B16-BD7C-D86873D98A0E}" dt="2021-12-08T07:13:08.243" v="187" actId="478"/>
          <ac:spMkLst>
            <pc:docMk/>
            <pc:sldMk cId="3116217614" sldId="308"/>
            <ac:spMk id="2134" creationId="{00000000-0000-0000-0000-000000000000}"/>
          </ac:spMkLst>
        </pc:spChg>
        <pc:spChg chg="add del">
          <ac:chgData name="Zhang, Jiayu" userId="cb4d0f52-5cd0-441c-b1e5-cf56007a589a" providerId="ADAL" clId="{F4CDC21F-883B-4B16-BD7C-D86873D98A0E}" dt="2021-12-08T07:13:10.312" v="193" actId="478"/>
          <ac:spMkLst>
            <pc:docMk/>
            <pc:sldMk cId="3116217614" sldId="308"/>
            <ac:spMk id="2135" creationId="{00000000-0000-0000-0000-000000000000}"/>
          </ac:spMkLst>
        </pc:spChg>
        <pc:graphicFrameChg chg="add del mod">
          <ac:chgData name="Zhang, Jiayu" userId="cb4d0f52-5cd0-441c-b1e5-cf56007a589a" providerId="ADAL" clId="{F4CDC21F-883B-4B16-BD7C-D86873D98A0E}" dt="2021-12-08T07:13:07.436" v="185"/>
          <ac:graphicFrameMkLst>
            <pc:docMk/>
            <pc:sldMk cId="3116217614" sldId="308"/>
            <ac:graphicFrameMk id="16" creationId="{2F433F07-7358-4540-B803-0AC0F48D4E7D}"/>
          </ac:graphicFrameMkLst>
        </pc:graphicFrameChg>
        <pc:picChg chg="add del">
          <ac:chgData name="Zhang, Jiayu" userId="cb4d0f52-5cd0-441c-b1e5-cf56007a589a" providerId="ADAL" clId="{F4CDC21F-883B-4B16-BD7C-D86873D98A0E}" dt="2021-12-08T07:13:10.606" v="194" actId="478"/>
          <ac:picMkLst>
            <pc:docMk/>
            <pc:sldMk cId="3116217614" sldId="308"/>
            <ac:picMk id="2128" creationId="{00000000-0000-0000-0000-000000000000}"/>
          </ac:picMkLst>
        </pc:picChg>
      </pc:sldChg>
      <pc:sldMasterChg chg="del delSldLayout">
        <pc:chgData name="Zhang, Jiayu" userId="cb4d0f52-5cd0-441c-b1e5-cf56007a589a" providerId="ADAL" clId="{F4CDC21F-883B-4B16-BD7C-D86873D98A0E}" dt="2021-12-08T07:17:17.549" v="243" actId="47"/>
        <pc:sldMasterMkLst>
          <pc:docMk/>
          <pc:sldMasterMk cId="0" sldId="2147483670"/>
        </pc:sldMasterMkLst>
        <pc:sldLayoutChg chg="del">
          <pc:chgData name="Zhang, Jiayu" userId="cb4d0f52-5cd0-441c-b1e5-cf56007a589a" providerId="ADAL" clId="{F4CDC21F-883B-4B16-BD7C-D86873D98A0E}" dt="2021-12-08T07:17:17.549" v="243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  <pc:docChgLst>
    <pc:chgData name="Zhang, Jiayu" userId="S::zhan4358@purdue.edu::cb4d0f52-5cd0-441c-b1e5-cf56007a589a" providerId="AD" clId="Web-{05D5E405-2D3B-47CA-BD76-8329D2F80F8E}"/>
    <pc:docChg chg="modSld sldOrd">
      <pc:chgData name="Zhang, Jiayu" userId="S::zhan4358@purdue.edu::cb4d0f52-5cd0-441c-b1e5-cf56007a589a" providerId="AD" clId="Web-{05D5E405-2D3B-47CA-BD76-8329D2F80F8E}" dt="2021-12-07T21:04:00.376" v="224" actId="20577"/>
      <pc:docMkLst>
        <pc:docMk/>
      </pc:docMkLst>
      <pc:sldChg chg="ord">
        <pc:chgData name="Zhang, Jiayu" userId="S::zhan4358@purdue.edu::cb4d0f52-5cd0-441c-b1e5-cf56007a589a" providerId="AD" clId="Web-{05D5E405-2D3B-47CA-BD76-8329D2F80F8E}" dt="2021-12-07T19:19:22.395" v="43"/>
        <pc:sldMkLst>
          <pc:docMk/>
          <pc:sldMk cId="0" sldId="257"/>
        </pc:sldMkLst>
      </pc:sldChg>
      <pc:sldChg chg="addSp delSp modSp ord">
        <pc:chgData name="Zhang, Jiayu" userId="S::zhan4358@purdue.edu::cb4d0f52-5cd0-441c-b1e5-cf56007a589a" providerId="AD" clId="Web-{05D5E405-2D3B-47CA-BD76-8329D2F80F8E}" dt="2021-12-07T20:45:21.524" v="111" actId="20577"/>
        <pc:sldMkLst>
          <pc:docMk/>
          <pc:sldMk cId="0" sldId="258"/>
        </pc:sldMkLst>
        <pc:spChg chg="add del mod">
          <ac:chgData name="Zhang, Jiayu" userId="S::zhan4358@purdue.edu::cb4d0f52-5cd0-441c-b1e5-cf56007a589a" providerId="AD" clId="Web-{05D5E405-2D3B-47CA-BD76-8329D2F80F8E}" dt="2021-12-07T20:23:32.611" v="45"/>
          <ac:spMkLst>
            <pc:docMk/>
            <pc:sldMk cId="0" sldId="258"/>
            <ac:spMk id="3" creationId="{D5796587-CB46-4FA8-AA5A-0D482C17D9B8}"/>
          </ac:spMkLst>
        </pc:spChg>
        <pc:spChg chg="add del mod">
          <ac:chgData name="Zhang, Jiayu" userId="S::zhan4358@purdue.edu::cb4d0f52-5cd0-441c-b1e5-cf56007a589a" providerId="AD" clId="Web-{05D5E405-2D3B-47CA-BD76-8329D2F80F8E}" dt="2021-12-07T20:23:52.283" v="50"/>
          <ac:spMkLst>
            <pc:docMk/>
            <pc:sldMk cId="0" sldId="258"/>
            <ac:spMk id="5" creationId="{A97BDA63-55DF-4577-ACAB-8DA3EE7A24F8}"/>
          </ac:spMkLst>
        </pc:spChg>
        <pc:spChg chg="add del mod">
          <ac:chgData name="Zhang, Jiayu" userId="S::zhan4358@purdue.edu::cb4d0f52-5cd0-441c-b1e5-cf56007a589a" providerId="AD" clId="Web-{05D5E405-2D3B-47CA-BD76-8329D2F80F8E}" dt="2021-12-07T20:24:11.424" v="55"/>
          <ac:spMkLst>
            <pc:docMk/>
            <pc:sldMk cId="0" sldId="258"/>
            <ac:spMk id="7" creationId="{842E421A-ABEE-4873-8B79-72BA75F45A93}"/>
          </ac:spMkLst>
        </pc:spChg>
        <pc:spChg chg="add del mod">
          <ac:chgData name="Zhang, Jiayu" userId="S::zhan4358@purdue.edu::cb4d0f52-5cd0-441c-b1e5-cf56007a589a" providerId="AD" clId="Web-{05D5E405-2D3B-47CA-BD76-8329D2F80F8E}" dt="2021-12-07T20:24:19.064" v="56"/>
          <ac:spMkLst>
            <pc:docMk/>
            <pc:sldMk cId="0" sldId="258"/>
            <ac:spMk id="9" creationId="{70E2731A-CEF9-4246-9FC8-14A3764FDA3D}"/>
          </ac:spMkLst>
        </pc:spChg>
        <pc:spChg chg="mod">
          <ac:chgData name="Zhang, Jiayu" userId="S::zhan4358@purdue.edu::cb4d0f52-5cd0-441c-b1e5-cf56007a589a" providerId="AD" clId="Web-{05D5E405-2D3B-47CA-BD76-8329D2F80F8E}" dt="2021-12-07T20:23:58.455" v="51" actId="1076"/>
          <ac:spMkLst>
            <pc:docMk/>
            <pc:sldMk cId="0" sldId="258"/>
            <ac:spMk id="1230" creationId="{00000000-0000-0000-0000-000000000000}"/>
          </ac:spMkLst>
        </pc:spChg>
        <pc:spChg chg="del">
          <ac:chgData name="Zhang, Jiayu" userId="S::zhan4358@purdue.edu::cb4d0f52-5cd0-441c-b1e5-cf56007a589a" providerId="AD" clId="Web-{05D5E405-2D3B-47CA-BD76-8329D2F80F8E}" dt="2021-12-07T20:23:16.737" v="44"/>
          <ac:spMkLst>
            <pc:docMk/>
            <pc:sldMk cId="0" sldId="258"/>
            <ac:spMk id="1231" creationId="{00000000-0000-0000-0000-000000000000}"/>
          </ac:spMkLst>
        </pc:spChg>
        <pc:spChg chg="mod">
          <ac:chgData name="Zhang, Jiayu" userId="S::zhan4358@purdue.edu::cb4d0f52-5cd0-441c-b1e5-cf56007a589a" providerId="AD" clId="Web-{05D5E405-2D3B-47CA-BD76-8329D2F80F8E}" dt="2021-12-07T20:23:58.955" v="52" actId="1076"/>
          <ac:spMkLst>
            <pc:docMk/>
            <pc:sldMk cId="0" sldId="258"/>
            <ac:spMk id="1232" creationId="{00000000-0000-0000-0000-000000000000}"/>
          </ac:spMkLst>
        </pc:spChg>
        <pc:spChg chg="del">
          <ac:chgData name="Zhang, Jiayu" userId="S::zhan4358@purdue.edu::cb4d0f52-5cd0-441c-b1e5-cf56007a589a" providerId="AD" clId="Web-{05D5E405-2D3B-47CA-BD76-8329D2F80F8E}" dt="2021-12-07T20:23:38.111" v="46"/>
          <ac:spMkLst>
            <pc:docMk/>
            <pc:sldMk cId="0" sldId="258"/>
            <ac:spMk id="1233" creationId="{00000000-0000-0000-0000-000000000000}"/>
          </ac:spMkLst>
        </pc:spChg>
        <pc:spChg chg="mod">
          <ac:chgData name="Zhang, Jiayu" userId="S::zhan4358@purdue.edu::cb4d0f52-5cd0-441c-b1e5-cf56007a589a" providerId="AD" clId="Web-{05D5E405-2D3B-47CA-BD76-8329D2F80F8E}" dt="2021-12-07T20:45:21.524" v="111" actId="20577"/>
          <ac:spMkLst>
            <pc:docMk/>
            <pc:sldMk cId="0" sldId="258"/>
            <ac:spMk id="1235" creationId="{00000000-0000-0000-0000-000000000000}"/>
          </ac:spMkLst>
        </pc:spChg>
        <pc:spChg chg="del mod">
          <ac:chgData name="Zhang, Jiayu" userId="S::zhan4358@purdue.edu::cb4d0f52-5cd0-441c-b1e5-cf56007a589a" providerId="AD" clId="Web-{05D5E405-2D3B-47CA-BD76-8329D2F80F8E}" dt="2021-12-07T20:23:51.768" v="48"/>
          <ac:spMkLst>
            <pc:docMk/>
            <pc:sldMk cId="0" sldId="258"/>
            <ac:spMk id="1236" creationId="{00000000-0000-0000-0000-000000000000}"/>
          </ac:spMkLst>
        </pc:spChg>
        <pc:spChg chg="mod">
          <ac:chgData name="Zhang, Jiayu" userId="S::zhan4358@purdue.edu::cb4d0f52-5cd0-441c-b1e5-cf56007a589a" providerId="AD" clId="Web-{05D5E405-2D3B-47CA-BD76-8329D2F80F8E}" dt="2021-12-07T20:24:08.549" v="54" actId="1076"/>
          <ac:spMkLst>
            <pc:docMk/>
            <pc:sldMk cId="0" sldId="258"/>
            <ac:spMk id="1238" creationId="{00000000-0000-0000-0000-000000000000}"/>
          </ac:spMkLst>
        </pc:spChg>
        <pc:spChg chg="del">
          <ac:chgData name="Zhang, Jiayu" userId="S::zhan4358@purdue.edu::cb4d0f52-5cd0-441c-b1e5-cf56007a589a" providerId="AD" clId="Web-{05D5E405-2D3B-47CA-BD76-8329D2F80F8E}" dt="2021-12-07T20:23:51.986" v="49"/>
          <ac:spMkLst>
            <pc:docMk/>
            <pc:sldMk cId="0" sldId="258"/>
            <ac:spMk id="1239" creationId="{00000000-0000-0000-0000-000000000000}"/>
          </ac:spMkLst>
        </pc:spChg>
      </pc:sldChg>
      <pc:sldChg chg="modSp">
        <pc:chgData name="Zhang, Jiayu" userId="S::zhan4358@purdue.edu::cb4d0f52-5cd0-441c-b1e5-cf56007a589a" providerId="AD" clId="Web-{05D5E405-2D3B-47CA-BD76-8329D2F80F8E}" dt="2021-12-07T20:53:09.037" v="187" actId="1076"/>
        <pc:sldMkLst>
          <pc:docMk/>
          <pc:sldMk cId="0" sldId="259"/>
        </pc:sldMkLst>
        <pc:spChg chg="mod">
          <ac:chgData name="Zhang, Jiayu" userId="S::zhan4358@purdue.edu::cb4d0f52-5cd0-441c-b1e5-cf56007a589a" providerId="AD" clId="Web-{05D5E405-2D3B-47CA-BD76-8329D2F80F8E}" dt="2021-12-07T20:53:09.037" v="187" actId="1076"/>
          <ac:spMkLst>
            <pc:docMk/>
            <pc:sldMk cId="0" sldId="259"/>
            <ac:spMk id="1245" creationId="{00000000-0000-0000-0000-000000000000}"/>
          </ac:spMkLst>
        </pc:spChg>
        <pc:spChg chg="mod">
          <ac:chgData name="Zhang, Jiayu" userId="S::zhan4358@purdue.edu::cb4d0f52-5cd0-441c-b1e5-cf56007a589a" providerId="AD" clId="Web-{05D5E405-2D3B-47CA-BD76-8329D2F80F8E}" dt="2021-12-07T20:43:55.400" v="106" actId="20577"/>
          <ac:spMkLst>
            <pc:docMk/>
            <pc:sldMk cId="0" sldId="259"/>
            <ac:spMk id="1246" creationId="{00000000-0000-0000-0000-000000000000}"/>
          </ac:spMkLst>
        </pc:spChg>
      </pc:sldChg>
      <pc:sldChg chg="modSp ord">
        <pc:chgData name="Zhang, Jiayu" userId="S::zhan4358@purdue.edu::cb4d0f52-5cd0-441c-b1e5-cf56007a589a" providerId="AD" clId="Web-{05D5E405-2D3B-47CA-BD76-8329D2F80F8E}" dt="2021-12-07T21:04:00.376" v="224" actId="20577"/>
        <pc:sldMkLst>
          <pc:docMk/>
          <pc:sldMk cId="0" sldId="262"/>
        </pc:sldMkLst>
        <pc:spChg chg="mod">
          <ac:chgData name="Zhang, Jiayu" userId="S::zhan4358@purdue.edu::cb4d0f52-5cd0-441c-b1e5-cf56007a589a" providerId="AD" clId="Web-{05D5E405-2D3B-47CA-BD76-8329D2F80F8E}" dt="2021-12-07T21:03:24.548" v="220" actId="20577"/>
          <ac:spMkLst>
            <pc:docMk/>
            <pc:sldMk cId="0" sldId="262"/>
            <ac:spMk id="1507" creationId="{00000000-0000-0000-0000-000000000000}"/>
          </ac:spMkLst>
        </pc:spChg>
        <pc:spChg chg="mod">
          <ac:chgData name="Zhang, Jiayu" userId="S::zhan4358@purdue.edu::cb4d0f52-5cd0-441c-b1e5-cf56007a589a" providerId="AD" clId="Web-{05D5E405-2D3B-47CA-BD76-8329D2F80F8E}" dt="2021-12-07T21:04:00.376" v="224" actId="20577"/>
          <ac:spMkLst>
            <pc:docMk/>
            <pc:sldMk cId="0" sldId="262"/>
            <ac:spMk id="1508" creationId="{00000000-0000-0000-0000-000000000000}"/>
          </ac:spMkLst>
        </pc:spChg>
      </pc:sldChg>
      <pc:sldChg chg="addSp delSp">
        <pc:chgData name="Zhang, Jiayu" userId="S::zhan4358@purdue.edu::cb4d0f52-5cd0-441c-b1e5-cf56007a589a" providerId="AD" clId="Web-{05D5E405-2D3B-47CA-BD76-8329D2F80F8E}" dt="2021-12-07T19:19:01.583" v="42"/>
        <pc:sldMkLst>
          <pc:docMk/>
          <pc:sldMk cId="0" sldId="265"/>
        </pc:sldMkLst>
        <pc:spChg chg="add del">
          <ac:chgData name="Zhang, Jiayu" userId="S::zhan4358@purdue.edu::cb4d0f52-5cd0-441c-b1e5-cf56007a589a" providerId="AD" clId="Web-{05D5E405-2D3B-47CA-BD76-8329D2F80F8E}" dt="2021-12-07T19:19:01.583" v="42"/>
          <ac:spMkLst>
            <pc:docMk/>
            <pc:sldMk cId="0" sldId="265"/>
            <ac:spMk id="2" creationId="{41FF48A0-A088-4A6A-B92A-F31BB7D7AC89}"/>
          </ac:spMkLst>
        </pc:spChg>
      </pc:sldChg>
      <pc:sldChg chg="modSp ord">
        <pc:chgData name="Zhang, Jiayu" userId="S::zhan4358@purdue.edu::cb4d0f52-5cd0-441c-b1e5-cf56007a589a" providerId="AD" clId="Web-{05D5E405-2D3B-47CA-BD76-8329D2F80F8E}" dt="2021-12-07T21:02:06.095" v="214" actId="20577"/>
        <pc:sldMkLst>
          <pc:docMk/>
          <pc:sldMk cId="0" sldId="266"/>
        </pc:sldMkLst>
        <pc:spChg chg="mod">
          <ac:chgData name="Zhang, Jiayu" userId="S::zhan4358@purdue.edu::cb4d0f52-5cd0-441c-b1e5-cf56007a589a" providerId="AD" clId="Web-{05D5E405-2D3B-47CA-BD76-8329D2F80F8E}" dt="2021-12-07T20:47:59.273" v="117" actId="20577"/>
          <ac:spMkLst>
            <pc:docMk/>
            <pc:sldMk cId="0" sldId="266"/>
            <ac:spMk id="1701" creationId="{00000000-0000-0000-0000-000000000000}"/>
          </ac:spMkLst>
        </pc:spChg>
        <pc:spChg chg="mod">
          <ac:chgData name="Zhang, Jiayu" userId="S::zhan4358@purdue.edu::cb4d0f52-5cd0-441c-b1e5-cf56007a589a" providerId="AD" clId="Web-{05D5E405-2D3B-47CA-BD76-8329D2F80F8E}" dt="2021-12-07T21:02:06.095" v="214" actId="20577"/>
          <ac:spMkLst>
            <pc:docMk/>
            <pc:sldMk cId="0" sldId="266"/>
            <ac:spMk id="1702" creationId="{00000000-0000-0000-0000-000000000000}"/>
          </ac:spMkLst>
        </pc:spChg>
        <pc:spChg chg="mod">
          <ac:chgData name="Zhang, Jiayu" userId="S::zhan4358@purdue.edu::cb4d0f52-5cd0-441c-b1e5-cf56007a589a" providerId="AD" clId="Web-{05D5E405-2D3B-47CA-BD76-8329D2F80F8E}" dt="2021-12-07T20:51:05.944" v="151"/>
          <ac:spMkLst>
            <pc:docMk/>
            <pc:sldMk cId="0" sldId="266"/>
            <ac:spMk id="1706" creationId="{00000000-0000-0000-0000-000000000000}"/>
          </ac:spMkLst>
        </pc:spChg>
        <pc:spChg chg="mod">
          <ac:chgData name="Zhang, Jiayu" userId="S::zhan4358@purdue.edu::cb4d0f52-5cd0-441c-b1e5-cf56007a589a" providerId="AD" clId="Web-{05D5E405-2D3B-47CA-BD76-8329D2F80F8E}" dt="2021-12-07T20:52:55.193" v="186" actId="14100"/>
          <ac:spMkLst>
            <pc:docMk/>
            <pc:sldMk cId="0" sldId="266"/>
            <ac:spMk id="1707" creationId="{00000000-0000-0000-0000-000000000000}"/>
          </ac:spMkLst>
        </pc:spChg>
      </pc:sldChg>
    </pc:docChg>
  </pc:docChgLst>
  <pc:docChgLst>
    <pc:chgData name="Zhang, Jiayu" userId="S::zhan4358@purdue.edu::cb4d0f52-5cd0-441c-b1e5-cf56007a589a" providerId="AD" clId="Web-{60D61327-542C-4E7F-99C3-657F498CC6D2}"/>
    <pc:docChg chg="modSld">
      <pc:chgData name="Zhang, Jiayu" userId="S::zhan4358@purdue.edu::cb4d0f52-5cd0-441c-b1e5-cf56007a589a" providerId="AD" clId="Web-{60D61327-542C-4E7F-99C3-657F498CC6D2}" dt="2021-12-07T21:07:14.446" v="1"/>
      <pc:docMkLst>
        <pc:docMk/>
      </pc:docMkLst>
      <pc:sldChg chg="addSp delSp">
        <pc:chgData name="Zhang, Jiayu" userId="S::zhan4358@purdue.edu::cb4d0f52-5cd0-441c-b1e5-cf56007a589a" providerId="AD" clId="Web-{60D61327-542C-4E7F-99C3-657F498CC6D2}" dt="2021-12-07T21:07:14.446" v="1"/>
        <pc:sldMkLst>
          <pc:docMk/>
          <pc:sldMk cId="0" sldId="262"/>
        </pc:sldMkLst>
        <pc:spChg chg="add del">
          <ac:chgData name="Zhang, Jiayu" userId="S::zhan4358@purdue.edu::cb4d0f52-5cd0-441c-b1e5-cf56007a589a" providerId="AD" clId="Web-{60D61327-542C-4E7F-99C3-657F498CC6D2}" dt="2021-12-07T21:07:14.446" v="1"/>
          <ac:spMkLst>
            <pc:docMk/>
            <pc:sldMk cId="0" sldId="262"/>
            <ac:spMk id="69" creationId="{F3009F06-4795-43B3-B7BF-7F89EF3A1932}"/>
          </ac:spMkLst>
        </pc:spChg>
      </pc:sldChg>
    </pc:docChg>
  </pc:docChgLst>
  <pc:docChgLst>
    <pc:chgData name="Zhang, Jiayu" userId="S::zhan4358@purdue.edu::cb4d0f52-5cd0-441c-b1e5-cf56007a589a" providerId="AD" clId="Web-{11D4547C-A50F-4D3D-B55A-520BFB116393}"/>
    <pc:docChg chg="delSld modSld sldOrd">
      <pc:chgData name="Zhang, Jiayu" userId="S::zhan4358@purdue.edu::cb4d0f52-5cd0-441c-b1e5-cf56007a589a" providerId="AD" clId="Web-{11D4547C-A50F-4D3D-B55A-520BFB116393}" dt="2021-12-08T08:31:58.925" v="247" actId="14100"/>
      <pc:docMkLst>
        <pc:docMk/>
      </pc:docMkLst>
      <pc:sldChg chg="del">
        <pc:chgData name="Zhang, Jiayu" userId="S::zhan4358@purdue.edu::cb4d0f52-5cd0-441c-b1e5-cf56007a589a" providerId="AD" clId="Web-{11D4547C-A50F-4D3D-B55A-520BFB116393}" dt="2021-12-08T08:04:51.586" v="6"/>
        <pc:sldMkLst>
          <pc:docMk/>
          <pc:sldMk cId="0" sldId="260"/>
        </pc:sldMkLst>
      </pc:sldChg>
      <pc:sldChg chg="del">
        <pc:chgData name="Zhang, Jiayu" userId="S::zhan4358@purdue.edu::cb4d0f52-5cd0-441c-b1e5-cf56007a589a" providerId="AD" clId="Web-{11D4547C-A50F-4D3D-B55A-520BFB116393}" dt="2021-12-08T08:13:43.412" v="20"/>
        <pc:sldMkLst>
          <pc:docMk/>
          <pc:sldMk cId="0" sldId="261"/>
        </pc:sldMkLst>
      </pc:sldChg>
      <pc:sldChg chg="del">
        <pc:chgData name="Zhang, Jiayu" userId="S::zhan4358@purdue.edu::cb4d0f52-5cd0-441c-b1e5-cf56007a589a" providerId="AD" clId="Web-{11D4547C-A50F-4D3D-B55A-520BFB116393}" dt="2021-12-08T08:13:41.193" v="19"/>
        <pc:sldMkLst>
          <pc:docMk/>
          <pc:sldMk cId="0" sldId="263"/>
        </pc:sldMkLst>
      </pc:sldChg>
      <pc:sldChg chg="del">
        <pc:chgData name="Zhang, Jiayu" userId="S::zhan4358@purdue.edu::cb4d0f52-5cd0-441c-b1e5-cf56007a589a" providerId="AD" clId="Web-{11D4547C-A50F-4D3D-B55A-520BFB116393}" dt="2021-12-08T08:06:08.603" v="9"/>
        <pc:sldMkLst>
          <pc:docMk/>
          <pc:sldMk cId="0" sldId="264"/>
        </pc:sldMkLst>
      </pc:sldChg>
      <pc:sldChg chg="delSp">
        <pc:chgData name="Zhang, Jiayu" userId="S::zhan4358@purdue.edu::cb4d0f52-5cd0-441c-b1e5-cf56007a589a" providerId="AD" clId="Web-{11D4547C-A50F-4D3D-B55A-520BFB116393}" dt="2021-12-08T08:14:01.506" v="22"/>
        <pc:sldMkLst>
          <pc:docMk/>
          <pc:sldMk cId="0" sldId="265"/>
        </pc:sldMkLst>
        <pc:spChg chg="del">
          <ac:chgData name="Zhang, Jiayu" userId="S::zhan4358@purdue.edu::cb4d0f52-5cd0-441c-b1e5-cf56007a589a" providerId="AD" clId="Web-{11D4547C-A50F-4D3D-B55A-520BFB116393}" dt="2021-12-08T08:14:01.506" v="22"/>
          <ac:spMkLst>
            <pc:docMk/>
            <pc:sldMk cId="0" sldId="265"/>
            <ac:spMk id="2" creationId="{CA288CA2-24B2-40A4-821A-431C4F749117}"/>
          </ac:spMkLst>
        </pc:spChg>
      </pc:sldChg>
      <pc:sldChg chg="del">
        <pc:chgData name="Zhang, Jiayu" userId="S::zhan4358@purdue.edu::cb4d0f52-5cd0-441c-b1e5-cf56007a589a" providerId="AD" clId="Web-{11D4547C-A50F-4D3D-B55A-520BFB116393}" dt="2021-12-08T08:13:37.615" v="18"/>
        <pc:sldMkLst>
          <pc:docMk/>
          <pc:sldMk cId="0" sldId="268"/>
        </pc:sldMkLst>
      </pc:sldChg>
      <pc:sldChg chg="del">
        <pc:chgData name="Zhang, Jiayu" userId="S::zhan4358@purdue.edu::cb4d0f52-5cd0-441c-b1e5-cf56007a589a" providerId="AD" clId="Web-{11D4547C-A50F-4D3D-B55A-520BFB116393}" dt="2021-12-08T08:06:11.385" v="10"/>
        <pc:sldMkLst>
          <pc:docMk/>
          <pc:sldMk cId="0" sldId="269"/>
        </pc:sldMkLst>
      </pc:sldChg>
      <pc:sldChg chg="del">
        <pc:chgData name="Zhang, Jiayu" userId="S::zhan4358@purdue.edu::cb4d0f52-5cd0-441c-b1e5-cf56007a589a" providerId="AD" clId="Web-{11D4547C-A50F-4D3D-B55A-520BFB116393}" dt="2021-12-08T08:13:35.927" v="17"/>
        <pc:sldMkLst>
          <pc:docMk/>
          <pc:sldMk cId="0" sldId="271"/>
        </pc:sldMkLst>
      </pc:sldChg>
      <pc:sldChg chg="del">
        <pc:chgData name="Zhang, Jiayu" userId="S::zhan4358@purdue.edu::cb4d0f52-5cd0-441c-b1e5-cf56007a589a" providerId="AD" clId="Web-{11D4547C-A50F-4D3D-B55A-520BFB116393}" dt="2021-12-08T08:13:33.974" v="16"/>
        <pc:sldMkLst>
          <pc:docMk/>
          <pc:sldMk cId="0" sldId="272"/>
        </pc:sldMkLst>
      </pc:sldChg>
      <pc:sldChg chg="del">
        <pc:chgData name="Zhang, Jiayu" userId="S::zhan4358@purdue.edu::cb4d0f52-5cd0-441c-b1e5-cf56007a589a" providerId="AD" clId="Web-{11D4547C-A50F-4D3D-B55A-520BFB116393}" dt="2021-12-08T08:13:31.459" v="15"/>
        <pc:sldMkLst>
          <pc:docMk/>
          <pc:sldMk cId="0" sldId="273"/>
        </pc:sldMkLst>
      </pc:sldChg>
      <pc:sldChg chg="addSp delSp modSp del ord">
        <pc:chgData name="Zhang, Jiayu" userId="S::zhan4358@purdue.edu::cb4d0f52-5cd0-441c-b1e5-cf56007a589a" providerId="AD" clId="Web-{11D4547C-A50F-4D3D-B55A-520BFB116393}" dt="2021-12-08T08:19:08.092" v="65"/>
        <pc:sldMkLst>
          <pc:docMk/>
          <pc:sldMk cId="0" sldId="274"/>
        </pc:sldMkLst>
        <pc:spChg chg="add del mod">
          <ac:chgData name="Zhang, Jiayu" userId="S::zhan4358@purdue.edu::cb4d0f52-5cd0-441c-b1e5-cf56007a589a" providerId="AD" clId="Web-{11D4547C-A50F-4D3D-B55A-520BFB116393}" dt="2021-12-08T08:15:55.900" v="26"/>
          <ac:spMkLst>
            <pc:docMk/>
            <pc:sldMk cId="0" sldId="274"/>
            <ac:spMk id="3" creationId="{5A923654-4A14-4FF8-AF30-ED241F047A15}"/>
          </ac:spMkLst>
        </pc:spChg>
        <pc:spChg chg="add mod">
          <ac:chgData name="Zhang, Jiayu" userId="S::zhan4358@purdue.edu::cb4d0f52-5cd0-441c-b1e5-cf56007a589a" providerId="AD" clId="Web-{11D4547C-A50F-4D3D-B55A-520BFB116393}" dt="2021-12-08T08:16:01.603" v="27" actId="1076"/>
          <ac:spMkLst>
            <pc:docMk/>
            <pc:sldMk cId="0" sldId="274"/>
            <ac:spMk id="4" creationId="{92A4D860-05EC-41FE-9E7F-9F0C3B61389A}"/>
          </ac:spMkLst>
        </pc:spChg>
        <pc:spChg chg="add del mod">
          <ac:chgData name="Zhang, Jiayu" userId="S::zhan4358@purdue.edu::cb4d0f52-5cd0-441c-b1e5-cf56007a589a" providerId="AD" clId="Web-{11D4547C-A50F-4D3D-B55A-520BFB116393}" dt="2021-12-08T08:18:59.780" v="64" actId="20577"/>
          <ac:spMkLst>
            <pc:docMk/>
            <pc:sldMk cId="0" sldId="274"/>
            <ac:spMk id="5" creationId="{442E2086-5CCB-4A48-9997-9F07106412BD}"/>
          </ac:spMkLst>
        </pc:spChg>
        <pc:spChg chg="add del">
          <ac:chgData name="Zhang, Jiayu" userId="S::zhan4358@purdue.edu::cb4d0f52-5cd0-441c-b1e5-cf56007a589a" providerId="AD" clId="Web-{11D4547C-A50F-4D3D-B55A-520BFB116393}" dt="2021-12-08T08:17:40.027" v="58"/>
          <ac:spMkLst>
            <pc:docMk/>
            <pc:sldMk cId="0" sldId="274"/>
            <ac:spMk id="6" creationId="{5D8CE913-D2E0-4F84-A308-77D5B91F6D86}"/>
          </ac:spMkLst>
        </pc:spChg>
        <pc:spChg chg="del">
          <ac:chgData name="Zhang, Jiayu" userId="S::zhan4358@purdue.edu::cb4d0f52-5cd0-441c-b1e5-cf56007a589a" providerId="AD" clId="Web-{11D4547C-A50F-4D3D-B55A-520BFB116393}" dt="2021-12-08T08:15:50.837" v="24"/>
          <ac:spMkLst>
            <pc:docMk/>
            <pc:sldMk cId="0" sldId="274"/>
            <ac:spMk id="2146" creationId="{00000000-0000-0000-0000-000000000000}"/>
          </ac:spMkLst>
        </pc:spChg>
      </pc:sldChg>
      <pc:sldChg chg="del">
        <pc:chgData name="Zhang, Jiayu" userId="S::zhan4358@purdue.edu::cb4d0f52-5cd0-441c-b1e5-cf56007a589a" providerId="AD" clId="Web-{11D4547C-A50F-4D3D-B55A-520BFB116393}" dt="2021-12-08T08:13:28.802" v="14"/>
        <pc:sldMkLst>
          <pc:docMk/>
          <pc:sldMk cId="0" sldId="275"/>
        </pc:sldMkLst>
      </pc:sldChg>
      <pc:sldChg chg="del">
        <pc:chgData name="Zhang, Jiayu" userId="S::zhan4358@purdue.edu::cb4d0f52-5cd0-441c-b1e5-cf56007a589a" providerId="AD" clId="Web-{11D4547C-A50F-4D3D-B55A-520BFB116393}" dt="2021-12-08T08:13:25.693" v="13"/>
        <pc:sldMkLst>
          <pc:docMk/>
          <pc:sldMk cId="0" sldId="277"/>
        </pc:sldMkLst>
      </pc:sldChg>
      <pc:sldChg chg="del">
        <pc:chgData name="Zhang, Jiayu" userId="S::zhan4358@purdue.edu::cb4d0f52-5cd0-441c-b1e5-cf56007a589a" providerId="AD" clId="Web-{11D4547C-A50F-4D3D-B55A-520BFB116393}" dt="2021-12-08T08:13:17.786" v="12"/>
        <pc:sldMkLst>
          <pc:docMk/>
          <pc:sldMk cId="0" sldId="278"/>
        </pc:sldMkLst>
      </pc:sldChg>
      <pc:sldChg chg="del">
        <pc:chgData name="Zhang, Jiayu" userId="S::zhan4358@purdue.edu::cb4d0f52-5cd0-441c-b1e5-cf56007a589a" providerId="AD" clId="Web-{11D4547C-A50F-4D3D-B55A-520BFB116393}" dt="2021-12-08T08:13:15.630" v="11"/>
        <pc:sldMkLst>
          <pc:docMk/>
          <pc:sldMk cId="0" sldId="279"/>
        </pc:sldMkLst>
      </pc:sldChg>
      <pc:sldChg chg="addSp delSp modSp">
        <pc:chgData name="Zhang, Jiayu" userId="S::zhan4358@purdue.edu::cb4d0f52-5cd0-441c-b1e5-cf56007a589a" providerId="AD" clId="Web-{11D4547C-A50F-4D3D-B55A-520BFB116393}" dt="2021-12-08T08:31:58.925" v="247" actId="14100"/>
        <pc:sldMkLst>
          <pc:docMk/>
          <pc:sldMk cId="4238090531" sldId="298"/>
        </pc:sldMkLst>
        <pc:spChg chg="del">
          <ac:chgData name="Zhang, Jiayu" userId="S::zhan4358@purdue.edu::cb4d0f52-5cd0-441c-b1e5-cf56007a589a" providerId="AD" clId="Web-{11D4547C-A50F-4D3D-B55A-520BFB116393}" dt="2021-12-08T08:31:42.752" v="245"/>
          <ac:spMkLst>
            <pc:docMk/>
            <pc:sldMk cId="4238090531" sldId="298"/>
            <ac:spMk id="2" creationId="{E870B55B-1AB8-4019-B23F-0C4A37915839}"/>
          </ac:spMkLst>
        </pc:spChg>
        <pc:spChg chg="add mod">
          <ac:chgData name="Zhang, Jiayu" userId="S::zhan4358@purdue.edu::cb4d0f52-5cd0-441c-b1e5-cf56007a589a" providerId="AD" clId="Web-{11D4547C-A50F-4D3D-B55A-520BFB116393}" dt="2021-12-08T08:26:55.995" v="70" actId="1076"/>
          <ac:spMkLst>
            <pc:docMk/>
            <pc:sldMk cId="4238090531" sldId="298"/>
            <ac:spMk id="4" creationId="{7DE92A1A-9C94-4A82-BC0C-C274357B8B7A}"/>
          </ac:spMkLst>
        </pc:spChg>
        <pc:spChg chg="mod">
          <ac:chgData name="Zhang, Jiayu" userId="S::zhan4358@purdue.edu::cb4d0f52-5cd0-441c-b1e5-cf56007a589a" providerId="AD" clId="Web-{11D4547C-A50F-4D3D-B55A-520BFB116393}" dt="2021-12-08T08:26:43.432" v="68" actId="20577"/>
          <ac:spMkLst>
            <pc:docMk/>
            <pc:sldMk cId="4238090531" sldId="298"/>
            <ac:spMk id="7" creationId="{DD167B51-40AF-43A3-B9CD-8E8A11EFFB81}"/>
          </ac:spMkLst>
        </pc:spChg>
        <pc:spChg chg="add del mod">
          <ac:chgData name="Zhang, Jiayu" userId="S::zhan4358@purdue.edu::cb4d0f52-5cd0-441c-b1e5-cf56007a589a" providerId="AD" clId="Web-{11D4547C-A50F-4D3D-B55A-520BFB116393}" dt="2021-12-08T08:29:20.592" v="80"/>
          <ac:spMkLst>
            <pc:docMk/>
            <pc:sldMk cId="4238090531" sldId="298"/>
            <ac:spMk id="10" creationId="{1037FED1-F14D-4BA3-8EB2-87BBB748C0F9}"/>
          </ac:spMkLst>
        </pc:spChg>
        <pc:spChg chg="add mod">
          <ac:chgData name="Zhang, Jiayu" userId="S::zhan4358@purdue.edu::cb4d0f52-5cd0-441c-b1e5-cf56007a589a" providerId="AD" clId="Web-{11D4547C-A50F-4D3D-B55A-520BFB116393}" dt="2021-12-08T08:31:58.925" v="247" actId="14100"/>
          <ac:spMkLst>
            <pc:docMk/>
            <pc:sldMk cId="4238090531" sldId="298"/>
            <ac:spMk id="11" creationId="{49CE9B78-E416-495A-89FB-12F121DD7301}"/>
          </ac:spMkLst>
        </pc:spChg>
      </pc:sldChg>
      <pc:sldChg chg="del">
        <pc:chgData name="Zhang, Jiayu" userId="S::zhan4358@purdue.edu::cb4d0f52-5cd0-441c-b1e5-cf56007a589a" providerId="AD" clId="Web-{11D4547C-A50F-4D3D-B55A-520BFB116393}" dt="2021-12-08T08:05:23.102" v="8"/>
        <pc:sldMkLst>
          <pc:docMk/>
          <pc:sldMk cId="4258968425" sldId="305"/>
        </pc:sldMkLst>
      </pc:sldChg>
      <pc:sldChg chg="modSp">
        <pc:chgData name="Zhang, Jiayu" userId="S::zhan4358@purdue.edu::cb4d0f52-5cd0-441c-b1e5-cf56007a589a" providerId="AD" clId="Web-{11D4547C-A50F-4D3D-B55A-520BFB116393}" dt="2021-12-08T08:03:01.177" v="5" actId="14100"/>
        <pc:sldMkLst>
          <pc:docMk/>
          <pc:sldMk cId="1616701066" sldId="314"/>
        </pc:sldMkLst>
        <pc:graphicFrameChg chg="mod">
          <ac:chgData name="Zhang, Jiayu" userId="S::zhan4358@purdue.edu::cb4d0f52-5cd0-441c-b1e5-cf56007a589a" providerId="AD" clId="Web-{11D4547C-A50F-4D3D-B55A-520BFB116393}" dt="2021-12-08T08:03:01.177" v="5" actId="14100"/>
          <ac:graphicFrameMkLst>
            <pc:docMk/>
            <pc:sldMk cId="1616701066" sldId="314"/>
            <ac:graphicFrameMk id="5" creationId="{D4547B2B-4D6E-4910-8F80-031E2904E093}"/>
          </ac:graphicFrameMkLst>
        </pc:graphicFrameChg>
      </pc:sldChg>
      <pc:sldChg chg="del">
        <pc:chgData name="Zhang, Jiayu" userId="S::zhan4358@purdue.edu::cb4d0f52-5cd0-441c-b1e5-cf56007a589a" providerId="AD" clId="Web-{11D4547C-A50F-4D3D-B55A-520BFB116393}" dt="2021-12-08T08:05:05.539" v="7"/>
        <pc:sldMkLst>
          <pc:docMk/>
          <pc:sldMk cId="1565660870" sldId="318"/>
        </pc:sldMkLst>
      </pc:sldChg>
      <pc:sldChg chg="del">
        <pc:chgData name="Zhang, Jiayu" userId="S::zhan4358@purdue.edu::cb4d0f52-5cd0-441c-b1e5-cf56007a589a" providerId="AD" clId="Web-{11D4547C-A50F-4D3D-B55A-520BFB116393}" dt="2021-12-08T08:13:51.147" v="21"/>
        <pc:sldMkLst>
          <pc:docMk/>
          <pc:sldMk cId="3116217614" sldId="319"/>
        </pc:sldMkLst>
      </pc:sldChg>
    </pc:docChg>
  </pc:docChgLst>
  <pc:docChgLst>
    <pc:chgData name="Zhang, Huihui" userId="S::zhan4110@purdue.edu::ededcf6c-5c88-4282-ae2d-ca5e0d16c13c" providerId="AD" clId="Web-{5DECD88C-21FC-444F-82C4-CCF6ED7A9A83}"/>
    <pc:docChg chg="modSld">
      <pc:chgData name="Zhang, Huihui" userId="S::zhan4110@purdue.edu::ededcf6c-5c88-4282-ae2d-ca5e0d16c13c" providerId="AD" clId="Web-{5DECD88C-21FC-444F-82C4-CCF6ED7A9A83}" dt="2021-12-08T01:56:24.231" v="67" actId="1076"/>
      <pc:docMkLst>
        <pc:docMk/>
      </pc:docMkLst>
      <pc:sldChg chg="modSp">
        <pc:chgData name="Zhang, Huihui" userId="S::zhan4110@purdue.edu::ededcf6c-5c88-4282-ae2d-ca5e0d16c13c" providerId="AD" clId="Web-{5DECD88C-21FC-444F-82C4-CCF6ED7A9A83}" dt="2021-12-08T01:56:24.231" v="67" actId="1076"/>
        <pc:sldMkLst>
          <pc:docMk/>
          <pc:sldMk cId="0" sldId="262"/>
        </pc:sldMkLst>
        <pc:picChg chg="mod">
          <ac:chgData name="Zhang, Huihui" userId="S::zhan4110@purdue.edu::ededcf6c-5c88-4282-ae2d-ca5e0d16c13c" providerId="AD" clId="Web-{5DECD88C-21FC-444F-82C4-CCF6ED7A9A83}" dt="2021-12-08T01:56:24.231" v="67" actId="1076"/>
          <ac:picMkLst>
            <pc:docMk/>
            <pc:sldMk cId="0" sldId="262"/>
            <ac:picMk id="10" creationId="{AE06C238-8191-944E-BCBF-78E4C1F98B07}"/>
          </ac:picMkLst>
        </pc:picChg>
        <pc:picChg chg="mod">
          <ac:chgData name="Zhang, Huihui" userId="S::zhan4110@purdue.edu::ededcf6c-5c88-4282-ae2d-ca5e0d16c13c" providerId="AD" clId="Web-{5DECD88C-21FC-444F-82C4-CCF6ED7A9A83}" dt="2021-12-08T01:56:21.137" v="66" actId="1076"/>
          <ac:picMkLst>
            <pc:docMk/>
            <pc:sldMk cId="0" sldId="262"/>
            <ac:picMk id="12" creationId="{AB0A6651-84F8-B04E-AA7C-515B863AFE1E}"/>
          </ac:picMkLst>
        </pc:picChg>
      </pc:sldChg>
      <pc:sldChg chg="addSp delSp">
        <pc:chgData name="Zhang, Huihui" userId="S::zhan4110@purdue.edu::ededcf6c-5c88-4282-ae2d-ca5e0d16c13c" providerId="AD" clId="Web-{5DECD88C-21FC-444F-82C4-CCF6ED7A9A83}" dt="2021-12-08T01:18:41.906" v="1"/>
        <pc:sldMkLst>
          <pc:docMk/>
          <pc:sldMk cId="0" sldId="265"/>
        </pc:sldMkLst>
        <pc:spChg chg="add del">
          <ac:chgData name="Zhang, Huihui" userId="S::zhan4110@purdue.edu::ededcf6c-5c88-4282-ae2d-ca5e0d16c13c" providerId="AD" clId="Web-{5DECD88C-21FC-444F-82C4-CCF6ED7A9A83}" dt="2021-12-08T01:18:41.906" v="1"/>
          <ac:spMkLst>
            <pc:docMk/>
            <pc:sldMk cId="0" sldId="265"/>
            <ac:spMk id="2" creationId="{438113C7-6B1F-4FF1-B931-2BF2F2266432}"/>
          </ac:spMkLst>
        </pc:spChg>
      </pc:sldChg>
      <pc:sldChg chg="modSp">
        <pc:chgData name="Zhang, Huihui" userId="S::zhan4110@purdue.edu::ededcf6c-5c88-4282-ae2d-ca5e0d16c13c" providerId="AD" clId="Web-{5DECD88C-21FC-444F-82C4-CCF6ED7A9A83}" dt="2021-12-08T01:54:44.873" v="63" actId="1076"/>
        <pc:sldMkLst>
          <pc:docMk/>
          <pc:sldMk cId="202410718" sldId="301"/>
        </pc:sldMkLst>
        <pc:spChg chg="mod">
          <ac:chgData name="Zhang, Huihui" userId="S::zhan4110@purdue.edu::ededcf6c-5c88-4282-ae2d-ca5e0d16c13c" providerId="AD" clId="Web-{5DECD88C-21FC-444F-82C4-CCF6ED7A9A83}" dt="2021-12-08T01:54:31.466" v="46" actId="1076"/>
          <ac:spMkLst>
            <pc:docMk/>
            <pc:sldMk cId="202410718" sldId="301"/>
            <ac:spMk id="2408" creationId="{00000000-0000-0000-0000-000000000000}"/>
          </ac:spMkLst>
        </pc:spChg>
        <pc:spChg chg="mod">
          <ac:chgData name="Zhang, Huihui" userId="S::zhan4110@purdue.edu::ededcf6c-5c88-4282-ae2d-ca5e0d16c13c" providerId="AD" clId="Web-{5DECD88C-21FC-444F-82C4-CCF6ED7A9A83}" dt="2021-12-08T01:54:37.044" v="58" actId="1076"/>
          <ac:spMkLst>
            <pc:docMk/>
            <pc:sldMk cId="202410718" sldId="301"/>
            <ac:spMk id="2409" creationId="{00000000-0000-0000-0000-000000000000}"/>
          </ac:spMkLst>
        </pc:spChg>
        <pc:spChg chg="mod">
          <ac:chgData name="Zhang, Huihui" userId="S::zhan4110@purdue.edu::ededcf6c-5c88-4282-ae2d-ca5e0d16c13c" providerId="AD" clId="Web-{5DECD88C-21FC-444F-82C4-CCF6ED7A9A83}" dt="2021-12-08T01:54:44.841" v="61" actId="1076"/>
          <ac:spMkLst>
            <pc:docMk/>
            <pc:sldMk cId="202410718" sldId="301"/>
            <ac:spMk id="2410" creationId="{00000000-0000-0000-0000-000000000000}"/>
          </ac:spMkLst>
        </pc:spChg>
        <pc:spChg chg="mod">
          <ac:chgData name="Zhang, Huihui" userId="S::zhan4110@purdue.edu::ededcf6c-5c88-4282-ae2d-ca5e0d16c13c" providerId="AD" clId="Web-{5DECD88C-21FC-444F-82C4-CCF6ED7A9A83}" dt="2021-12-08T01:54:31.513" v="49" actId="1076"/>
          <ac:spMkLst>
            <pc:docMk/>
            <pc:sldMk cId="202410718" sldId="301"/>
            <ac:spMk id="2411" creationId="{00000000-0000-0000-0000-000000000000}"/>
          </ac:spMkLst>
        </pc:spChg>
        <pc:spChg chg="mod">
          <ac:chgData name="Zhang, Huihui" userId="S::zhan4110@purdue.edu::ededcf6c-5c88-4282-ae2d-ca5e0d16c13c" providerId="AD" clId="Web-{5DECD88C-21FC-444F-82C4-CCF6ED7A9A83}" dt="2021-12-08T01:54:31.529" v="50" actId="1076"/>
          <ac:spMkLst>
            <pc:docMk/>
            <pc:sldMk cId="202410718" sldId="301"/>
            <ac:spMk id="2432" creationId="{00000000-0000-0000-0000-000000000000}"/>
          </ac:spMkLst>
        </pc:spChg>
        <pc:spChg chg="mod">
          <ac:chgData name="Zhang, Huihui" userId="S::zhan4110@purdue.edu::ededcf6c-5c88-4282-ae2d-ca5e0d16c13c" providerId="AD" clId="Web-{5DECD88C-21FC-444F-82C4-CCF6ED7A9A83}" dt="2021-12-08T01:54:31.623" v="55" actId="1076"/>
          <ac:spMkLst>
            <pc:docMk/>
            <pc:sldMk cId="202410718" sldId="301"/>
            <ac:spMk id="2433" creationId="{00000000-0000-0000-0000-000000000000}"/>
          </ac:spMkLst>
        </pc:spChg>
        <pc:spChg chg="mod">
          <ac:chgData name="Zhang, Huihui" userId="S::zhan4110@purdue.edu::ededcf6c-5c88-4282-ae2d-ca5e0d16c13c" providerId="AD" clId="Web-{5DECD88C-21FC-444F-82C4-CCF6ED7A9A83}" dt="2021-12-08T01:54:31.545" v="51" actId="1076"/>
          <ac:spMkLst>
            <pc:docMk/>
            <pc:sldMk cId="202410718" sldId="301"/>
            <ac:spMk id="2434" creationId="{00000000-0000-0000-0000-000000000000}"/>
          </ac:spMkLst>
        </pc:spChg>
        <pc:spChg chg="mod">
          <ac:chgData name="Zhang, Huihui" userId="S::zhan4110@purdue.edu::ededcf6c-5c88-4282-ae2d-ca5e0d16c13c" providerId="AD" clId="Web-{5DECD88C-21FC-444F-82C4-CCF6ED7A9A83}" dt="2021-12-08T01:54:31.623" v="56" actId="1076"/>
          <ac:spMkLst>
            <pc:docMk/>
            <pc:sldMk cId="202410718" sldId="301"/>
            <ac:spMk id="2435" creationId="{00000000-0000-0000-0000-000000000000}"/>
          </ac:spMkLst>
        </pc:spChg>
        <pc:spChg chg="mod">
          <ac:chgData name="Zhang, Huihui" userId="S::zhan4110@purdue.edu::ededcf6c-5c88-4282-ae2d-ca5e0d16c13c" providerId="AD" clId="Web-{5DECD88C-21FC-444F-82C4-CCF6ED7A9A83}" dt="2021-12-08T01:54:44.857" v="62" actId="1076"/>
          <ac:spMkLst>
            <pc:docMk/>
            <pc:sldMk cId="202410718" sldId="301"/>
            <ac:spMk id="2436" creationId="{00000000-0000-0000-0000-000000000000}"/>
          </ac:spMkLst>
        </pc:spChg>
        <pc:spChg chg="mod">
          <ac:chgData name="Zhang, Huihui" userId="S::zhan4110@purdue.edu::ededcf6c-5c88-4282-ae2d-ca5e0d16c13c" providerId="AD" clId="Web-{5DECD88C-21FC-444F-82C4-CCF6ED7A9A83}" dt="2021-12-08T01:54:44.873" v="63" actId="1076"/>
          <ac:spMkLst>
            <pc:docMk/>
            <pc:sldMk cId="202410718" sldId="301"/>
            <ac:spMk id="2437" creationId="{00000000-0000-0000-0000-000000000000}"/>
          </ac:spMkLst>
        </pc:spChg>
        <pc:spChg chg="mod">
          <ac:chgData name="Zhang, Huihui" userId="S::zhan4110@purdue.edu::ededcf6c-5c88-4282-ae2d-ca5e0d16c13c" providerId="AD" clId="Web-{5DECD88C-21FC-444F-82C4-CCF6ED7A9A83}" dt="2021-12-08T01:54:37.060" v="59" actId="1076"/>
          <ac:spMkLst>
            <pc:docMk/>
            <pc:sldMk cId="202410718" sldId="301"/>
            <ac:spMk id="2438" creationId="{00000000-0000-0000-0000-000000000000}"/>
          </ac:spMkLst>
        </pc:spChg>
        <pc:spChg chg="mod">
          <ac:chgData name="Zhang, Huihui" userId="S::zhan4110@purdue.edu::ededcf6c-5c88-4282-ae2d-ca5e0d16c13c" providerId="AD" clId="Web-{5DECD88C-21FC-444F-82C4-CCF6ED7A9A83}" dt="2021-12-08T01:54:37.076" v="60" actId="1076"/>
          <ac:spMkLst>
            <pc:docMk/>
            <pc:sldMk cId="202410718" sldId="301"/>
            <ac:spMk id="2439" creationId="{00000000-0000-0000-0000-000000000000}"/>
          </ac:spMkLst>
        </pc:spChg>
      </pc:sldChg>
    </pc:docChg>
  </pc:docChgLst>
  <pc:docChgLst>
    <pc:chgData name="Zhang, Huihui" userId="S::zhan4110@purdue.edu::ededcf6c-5c88-4282-ae2d-ca5e0d16c13c" providerId="AD" clId="Web-{4E9F0EBE-71D3-41A1-9AB5-38974452F01B}"/>
    <pc:docChg chg="addSld delSld modSld sldOrd">
      <pc:chgData name="Zhang, Huihui" userId="S::zhan4110@purdue.edu::ededcf6c-5c88-4282-ae2d-ca5e0d16c13c" providerId="AD" clId="Web-{4E9F0EBE-71D3-41A1-9AB5-38974452F01B}" dt="2021-12-08T08:26:08.447" v="1416" actId="20577"/>
      <pc:docMkLst>
        <pc:docMk/>
      </pc:docMkLst>
      <pc:sldChg chg="modSp">
        <pc:chgData name="Zhang, Huihui" userId="S::zhan4110@purdue.edu::ededcf6c-5c88-4282-ae2d-ca5e0d16c13c" providerId="AD" clId="Web-{4E9F0EBE-71D3-41A1-9AB5-38974452F01B}" dt="2021-12-08T06:31:37.060" v="151"/>
        <pc:sldMkLst>
          <pc:docMk/>
          <pc:sldMk cId="0" sldId="256"/>
        </pc:sldMkLst>
        <pc:spChg chg="mod">
          <ac:chgData name="Zhang, Huihui" userId="S::zhan4110@purdue.edu::ededcf6c-5c88-4282-ae2d-ca5e0d16c13c" providerId="AD" clId="Web-{4E9F0EBE-71D3-41A1-9AB5-38974452F01B}" dt="2021-12-08T06:31:37.060" v="151"/>
          <ac:spMkLst>
            <pc:docMk/>
            <pc:sldMk cId="0" sldId="256"/>
            <ac:spMk id="1212" creationId="{00000000-0000-0000-0000-000000000000}"/>
          </ac:spMkLst>
        </pc:spChg>
      </pc:sldChg>
      <pc:sldChg chg="delSp modSp del">
        <pc:chgData name="Zhang, Huihui" userId="S::zhan4110@purdue.edu::ededcf6c-5c88-4282-ae2d-ca5e0d16c13c" providerId="AD" clId="Web-{4E9F0EBE-71D3-41A1-9AB5-38974452F01B}" dt="2021-12-08T06:48:23.887" v="324"/>
        <pc:sldMkLst>
          <pc:docMk/>
          <pc:sldMk cId="0" sldId="257"/>
        </pc:sldMkLst>
        <pc:spChg chg="mod">
          <ac:chgData name="Zhang, Huihui" userId="S::zhan4110@purdue.edu::ededcf6c-5c88-4282-ae2d-ca5e0d16c13c" providerId="AD" clId="Web-{4E9F0EBE-71D3-41A1-9AB5-38974452F01B}" dt="2021-12-08T06:36:34.544" v="196" actId="1076"/>
          <ac:spMkLst>
            <pc:docMk/>
            <pc:sldMk cId="0" sldId="257"/>
            <ac:spMk id="1217" creationId="{00000000-0000-0000-0000-000000000000}"/>
          </ac:spMkLst>
        </pc:spChg>
        <pc:spChg chg="mod">
          <ac:chgData name="Zhang, Huihui" userId="S::zhan4110@purdue.edu::ededcf6c-5c88-4282-ae2d-ca5e0d16c13c" providerId="AD" clId="Web-{4E9F0EBE-71D3-41A1-9AB5-38974452F01B}" dt="2021-12-08T06:36:56.294" v="197" actId="1076"/>
          <ac:spMkLst>
            <pc:docMk/>
            <pc:sldMk cId="0" sldId="257"/>
            <ac:spMk id="1218" creationId="{00000000-0000-0000-0000-000000000000}"/>
          </ac:spMkLst>
        </pc:spChg>
        <pc:picChg chg="del">
          <ac:chgData name="Zhang, Huihui" userId="S::zhan4110@purdue.edu::ededcf6c-5c88-4282-ae2d-ca5e0d16c13c" providerId="AD" clId="Web-{4E9F0EBE-71D3-41A1-9AB5-38974452F01B}" dt="2021-12-08T06:30:12.179" v="145"/>
          <ac:picMkLst>
            <pc:docMk/>
            <pc:sldMk cId="0" sldId="257"/>
            <ac:picMk id="2" creationId="{5512E18F-58C0-47E1-8913-F77627219EBE}"/>
          </ac:picMkLst>
        </pc:picChg>
      </pc:sldChg>
      <pc:sldChg chg="modSp">
        <pc:chgData name="Zhang, Huihui" userId="S::zhan4110@purdue.edu::ededcf6c-5c88-4282-ae2d-ca5e0d16c13c" providerId="AD" clId="Web-{4E9F0EBE-71D3-41A1-9AB5-38974452F01B}" dt="2021-12-08T06:40:47.903" v="225"/>
        <pc:sldMkLst>
          <pc:docMk/>
          <pc:sldMk cId="0" sldId="259"/>
        </pc:sldMkLst>
        <pc:spChg chg="mod">
          <ac:chgData name="Zhang, Huihui" userId="S::zhan4110@purdue.edu::ededcf6c-5c88-4282-ae2d-ca5e0d16c13c" providerId="AD" clId="Web-{4E9F0EBE-71D3-41A1-9AB5-38974452F01B}" dt="2021-12-08T06:40:47.903" v="225"/>
          <ac:spMkLst>
            <pc:docMk/>
            <pc:sldMk cId="0" sldId="259"/>
            <ac:spMk id="1245" creationId="{00000000-0000-0000-0000-000000000000}"/>
          </ac:spMkLst>
        </pc:spChg>
      </pc:sldChg>
      <pc:sldChg chg="addSp delSp modSp">
        <pc:chgData name="Zhang, Huihui" userId="S::zhan4110@purdue.edu::ededcf6c-5c88-4282-ae2d-ca5e0d16c13c" providerId="AD" clId="Web-{4E9F0EBE-71D3-41A1-9AB5-38974452F01B}" dt="2021-12-08T07:02:16.151" v="532" actId="1076"/>
        <pc:sldMkLst>
          <pc:docMk/>
          <pc:sldMk cId="0" sldId="262"/>
        </pc:sldMkLst>
        <pc:spChg chg="add mod">
          <ac:chgData name="Zhang, Huihui" userId="S::zhan4110@purdue.edu::ededcf6c-5c88-4282-ae2d-ca5e0d16c13c" providerId="AD" clId="Web-{4E9F0EBE-71D3-41A1-9AB5-38974452F01B}" dt="2021-12-08T07:02:03.901" v="530" actId="1076"/>
          <ac:spMkLst>
            <pc:docMk/>
            <pc:sldMk cId="0" sldId="262"/>
            <ac:spMk id="18" creationId="{3F7ABAFC-5000-41B2-A0BF-EA6213EACDCF}"/>
          </ac:spMkLst>
        </pc:spChg>
        <pc:spChg chg="mod">
          <ac:chgData name="Zhang, Huihui" userId="S::zhan4110@purdue.edu::ededcf6c-5c88-4282-ae2d-ca5e0d16c13c" providerId="AD" clId="Web-{4E9F0EBE-71D3-41A1-9AB5-38974452F01B}" dt="2021-12-08T07:02:03.823" v="526" actId="1076"/>
          <ac:spMkLst>
            <pc:docMk/>
            <pc:sldMk cId="0" sldId="262"/>
            <ac:spMk id="79" creationId="{8D1B8F10-657F-8E4B-95F1-66EF1170517D}"/>
          </ac:spMkLst>
        </pc:spChg>
        <pc:spChg chg="mod">
          <ac:chgData name="Zhang, Huihui" userId="S::zhan4110@purdue.edu::ededcf6c-5c88-4282-ae2d-ca5e0d16c13c" providerId="AD" clId="Web-{4E9F0EBE-71D3-41A1-9AB5-38974452F01B}" dt="2021-12-08T07:02:03.839" v="527" actId="1076"/>
          <ac:spMkLst>
            <pc:docMk/>
            <pc:sldMk cId="0" sldId="262"/>
            <ac:spMk id="81" creationId="{90C88709-DE87-804E-94FD-C41820D6B6BD}"/>
          </ac:spMkLst>
        </pc:spChg>
        <pc:spChg chg="mod">
          <ac:chgData name="Zhang, Huihui" userId="S::zhan4110@purdue.edu::ededcf6c-5c88-4282-ae2d-ca5e0d16c13c" providerId="AD" clId="Web-{4E9F0EBE-71D3-41A1-9AB5-38974452F01B}" dt="2021-12-08T07:02:03.870" v="528" actId="1076"/>
          <ac:spMkLst>
            <pc:docMk/>
            <pc:sldMk cId="0" sldId="262"/>
            <ac:spMk id="82" creationId="{72F517D8-EEE2-7A43-9B82-D8F112E9B957}"/>
          </ac:spMkLst>
        </pc:spChg>
        <pc:spChg chg="mod">
          <ac:chgData name="Zhang, Huihui" userId="S::zhan4110@purdue.edu::ededcf6c-5c88-4282-ae2d-ca5e0d16c13c" providerId="AD" clId="Web-{4E9F0EBE-71D3-41A1-9AB5-38974452F01B}" dt="2021-12-08T07:02:16.151" v="532" actId="1076"/>
          <ac:spMkLst>
            <pc:docMk/>
            <pc:sldMk cId="0" sldId="262"/>
            <ac:spMk id="84" creationId="{245F6EBE-2126-1844-90E0-924C952AC447}"/>
          </ac:spMkLst>
        </pc:spChg>
        <pc:spChg chg="mod">
          <ac:chgData name="Zhang, Huihui" userId="S::zhan4110@purdue.edu::ededcf6c-5c88-4282-ae2d-ca5e0d16c13c" providerId="AD" clId="Web-{4E9F0EBE-71D3-41A1-9AB5-38974452F01B}" dt="2021-12-08T07:02:03.885" v="529" actId="1076"/>
          <ac:spMkLst>
            <pc:docMk/>
            <pc:sldMk cId="0" sldId="262"/>
            <ac:spMk id="85" creationId="{254BA0D0-609F-F64E-BB6B-8B21679ABF19}"/>
          </ac:spMkLst>
        </pc:spChg>
        <pc:spChg chg="del mod">
          <ac:chgData name="Zhang, Huihui" userId="S::zhan4110@purdue.edu::ededcf6c-5c88-4282-ae2d-ca5e0d16c13c" providerId="AD" clId="Web-{4E9F0EBE-71D3-41A1-9AB5-38974452F01B}" dt="2021-12-08T07:01:54.385" v="523"/>
          <ac:spMkLst>
            <pc:docMk/>
            <pc:sldMk cId="0" sldId="262"/>
            <ac:spMk id="86" creationId="{66911793-CB01-FE43-9F20-8410D445CF34}"/>
          </ac:spMkLst>
        </pc:spChg>
        <pc:spChg chg="mod">
          <ac:chgData name="Zhang, Huihui" userId="S::zhan4110@purdue.edu::ededcf6c-5c88-4282-ae2d-ca5e0d16c13c" providerId="AD" clId="Web-{4E9F0EBE-71D3-41A1-9AB5-38974452F01B}" dt="2021-12-08T06:39:00.840" v="210" actId="1076"/>
          <ac:spMkLst>
            <pc:docMk/>
            <pc:sldMk cId="0" sldId="262"/>
            <ac:spMk id="1507" creationId="{00000000-0000-0000-0000-000000000000}"/>
          </ac:spMkLst>
        </pc:spChg>
        <pc:spChg chg="mod">
          <ac:chgData name="Zhang, Huihui" userId="S::zhan4110@purdue.edu::ededcf6c-5c88-4282-ae2d-ca5e0d16c13c" providerId="AD" clId="Web-{4E9F0EBE-71D3-41A1-9AB5-38974452F01B}" dt="2021-12-08T07:02:03.760" v="524" actId="1076"/>
          <ac:spMkLst>
            <pc:docMk/>
            <pc:sldMk cId="0" sldId="262"/>
            <ac:spMk id="1510" creationId="{00000000-0000-0000-0000-000000000000}"/>
          </ac:spMkLst>
        </pc:spChg>
        <pc:spChg chg="mod">
          <ac:chgData name="Zhang, Huihui" userId="S::zhan4110@purdue.edu::ededcf6c-5c88-4282-ae2d-ca5e0d16c13c" providerId="AD" clId="Web-{4E9F0EBE-71D3-41A1-9AB5-38974452F01B}" dt="2021-12-08T07:02:03.792" v="525" actId="1076"/>
          <ac:spMkLst>
            <pc:docMk/>
            <pc:sldMk cId="0" sldId="262"/>
            <ac:spMk id="1512" creationId="{00000000-0000-0000-0000-000000000000}"/>
          </ac:spMkLst>
        </pc:spChg>
      </pc:sldChg>
      <pc:sldChg chg="modSp">
        <pc:chgData name="Zhang, Huihui" userId="S::zhan4110@purdue.edu::ededcf6c-5c88-4282-ae2d-ca5e0d16c13c" providerId="AD" clId="Web-{4E9F0EBE-71D3-41A1-9AB5-38974452F01B}" dt="2021-12-08T07:14:45.838" v="665" actId="20577"/>
        <pc:sldMkLst>
          <pc:docMk/>
          <pc:sldMk cId="0" sldId="265"/>
        </pc:sldMkLst>
        <pc:spChg chg="mod">
          <ac:chgData name="Zhang, Huihui" userId="S::zhan4110@purdue.edu::ededcf6c-5c88-4282-ae2d-ca5e0d16c13c" providerId="AD" clId="Web-{4E9F0EBE-71D3-41A1-9AB5-38974452F01B}" dt="2021-12-08T07:14:45.838" v="665" actId="20577"/>
          <ac:spMkLst>
            <pc:docMk/>
            <pc:sldMk cId="0" sldId="265"/>
            <ac:spMk id="1661" creationId="{00000000-0000-0000-0000-000000000000}"/>
          </ac:spMkLst>
        </pc:spChg>
      </pc:sldChg>
      <pc:sldChg chg="addSp delSp modSp del">
        <pc:chgData name="Zhang, Huihui" userId="S::zhan4110@purdue.edu::ededcf6c-5c88-4282-ae2d-ca5e0d16c13c" providerId="AD" clId="Web-{4E9F0EBE-71D3-41A1-9AB5-38974452F01B}" dt="2021-12-08T06:43:31.621" v="263"/>
        <pc:sldMkLst>
          <pc:docMk/>
          <pc:sldMk cId="0" sldId="266"/>
        </pc:sldMkLst>
        <pc:spChg chg="add mod">
          <ac:chgData name="Zhang, Huihui" userId="S::zhan4110@purdue.edu::ededcf6c-5c88-4282-ae2d-ca5e0d16c13c" providerId="AD" clId="Web-{4E9F0EBE-71D3-41A1-9AB5-38974452F01B}" dt="2021-12-08T06:19:27.836" v="24" actId="1076"/>
          <ac:spMkLst>
            <pc:docMk/>
            <pc:sldMk cId="0" sldId="266"/>
            <ac:spMk id="2" creationId="{0CDFD293-E3A2-4475-9704-416D351EE93D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6:37:42.528" v="200"/>
          <ac:spMkLst>
            <pc:docMk/>
            <pc:sldMk cId="0" sldId="266"/>
            <ac:spMk id="6" creationId="{36D4AEE6-219E-461C-86CE-CB004D2A2D2A}"/>
          </ac:spMkLst>
        </pc:spChg>
        <pc:spChg chg="add mod">
          <ac:chgData name="Zhang, Huihui" userId="S::zhan4110@purdue.edu::ededcf6c-5c88-4282-ae2d-ca5e0d16c13c" providerId="AD" clId="Web-{4E9F0EBE-71D3-41A1-9AB5-38974452F01B}" dt="2021-12-08T06:38:48.090" v="209" actId="1076"/>
          <ac:spMkLst>
            <pc:docMk/>
            <pc:sldMk cId="0" sldId="266"/>
            <ac:spMk id="46" creationId="{3AE52614-E2BD-4A1A-8CF2-7BE3880B1769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6:37:47.356" v="201" actId="1076"/>
          <ac:spMkLst>
            <pc:docMk/>
            <pc:sldMk cId="0" sldId="266"/>
            <ac:spMk id="1701" creationId="{00000000-0000-0000-0000-000000000000}"/>
          </ac:spMkLst>
        </pc:spChg>
        <pc:grpChg chg="mod">
          <ac:chgData name="Zhang, Huihui" userId="S::zhan4110@purdue.edu::ededcf6c-5c88-4282-ae2d-ca5e0d16c13c" providerId="AD" clId="Web-{4E9F0EBE-71D3-41A1-9AB5-38974452F01B}" dt="2021-12-08T06:38:44.247" v="208" actId="1076"/>
          <ac:grpSpMkLst>
            <pc:docMk/>
            <pc:sldMk cId="0" sldId="266"/>
            <ac:grpSpMk id="1666" creationId="{00000000-0000-0000-0000-000000000000}"/>
          </ac:grpSpMkLst>
        </pc:grpChg>
      </pc:sldChg>
      <pc:sldChg chg="addSp delSp modSp ord">
        <pc:chgData name="Zhang, Huihui" userId="S::zhan4110@purdue.edu::ededcf6c-5c88-4282-ae2d-ca5e0d16c13c" providerId="AD" clId="Web-{4E9F0EBE-71D3-41A1-9AB5-38974452F01B}" dt="2021-12-08T08:26:08.447" v="1416" actId="20577"/>
        <pc:sldMkLst>
          <pc:docMk/>
          <pc:sldMk cId="4238090531" sldId="298"/>
        </pc:sldMkLst>
        <pc:spChg chg="add mod">
          <ac:chgData name="Zhang, Huihui" userId="S::zhan4110@purdue.edu::ededcf6c-5c88-4282-ae2d-ca5e0d16c13c" providerId="AD" clId="Web-{4E9F0EBE-71D3-41A1-9AB5-38974452F01B}" dt="2021-12-08T08:25:53.869" v="1400" actId="20577"/>
          <ac:spMkLst>
            <pc:docMk/>
            <pc:sldMk cId="4238090531" sldId="298"/>
            <ac:spMk id="2" creationId="{E870B55B-1AB8-4019-B23F-0C4A37915839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7:22:09.993" v="752"/>
          <ac:spMkLst>
            <pc:docMk/>
            <pc:sldMk cId="4238090531" sldId="298"/>
            <ac:spMk id="3" creationId="{42AEA290-89F9-4F13-8AA2-6FD7DA663E6C}"/>
          </ac:spMkLst>
        </pc:spChg>
        <pc:spChg chg="del">
          <ac:chgData name="Zhang, Huihui" userId="S::zhan4110@purdue.edu::ededcf6c-5c88-4282-ae2d-ca5e0d16c13c" providerId="AD" clId="Web-{4E9F0EBE-71D3-41A1-9AB5-38974452F01B}" dt="2021-12-08T08:08:28.596" v="1080"/>
          <ac:spMkLst>
            <pc:docMk/>
            <pc:sldMk cId="4238090531" sldId="298"/>
            <ac:spMk id="3" creationId="{623BA42E-408A-4431-871C-A323697B31D9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7:22:09.993" v="751"/>
          <ac:spMkLst>
            <pc:docMk/>
            <pc:sldMk cId="4238090531" sldId="298"/>
            <ac:spMk id="5" creationId="{6D19DE2E-929D-4DD9-8DDF-6D285A8A7CE4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8:25:55.510" v="1401"/>
          <ac:spMkLst>
            <pc:docMk/>
            <pc:sldMk cId="4238090531" sldId="298"/>
            <ac:spMk id="6" creationId="{DD167B51-40AF-43A3-B9CD-8E8A11EFFB81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7:22:07.509" v="750"/>
          <ac:spMkLst>
            <pc:docMk/>
            <pc:sldMk cId="4238090531" sldId="298"/>
            <ac:spMk id="7" creationId="{02203515-ABFA-4D12-9D97-5897DE5D0132}"/>
          </ac:spMkLst>
        </pc:spChg>
        <pc:spChg chg="add mod">
          <ac:chgData name="Zhang, Huihui" userId="S::zhan4110@purdue.edu::ededcf6c-5c88-4282-ae2d-ca5e0d16c13c" providerId="AD" clId="Web-{4E9F0EBE-71D3-41A1-9AB5-38974452F01B}" dt="2021-12-08T08:26:08.447" v="1416" actId="20577"/>
          <ac:spMkLst>
            <pc:docMk/>
            <pc:sldMk cId="4238090531" sldId="298"/>
            <ac:spMk id="7" creationId="{DD167B51-40AF-43A3-B9CD-8E8A11EFFB81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7:22:07.368" v="749"/>
          <ac:spMkLst>
            <pc:docMk/>
            <pc:sldMk cId="4238090531" sldId="298"/>
            <ac:spMk id="9" creationId="{9505E28B-36A6-4CC6-8CB2-2539319246FA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7:22:14.196" v="753"/>
          <ac:spMkLst>
            <pc:docMk/>
            <pc:sldMk cId="4238090531" sldId="298"/>
            <ac:spMk id="11" creationId="{64A200E2-7503-4F4A-AA75-AD55654E9D7E}"/>
          </ac:spMkLst>
        </pc:spChg>
        <pc:spChg chg="mod">
          <ac:chgData name="Zhang, Huihui" userId="S::zhan4110@purdue.edu::ededcf6c-5c88-4282-ae2d-ca5e0d16c13c" providerId="AD" clId="Web-{4E9F0EBE-71D3-41A1-9AB5-38974452F01B}" dt="2021-12-08T08:25:07.057" v="1366" actId="1076"/>
          <ac:spMkLst>
            <pc:docMk/>
            <pc:sldMk cId="4238090531" sldId="298"/>
            <ac:spMk id="1507" creationId="{00000000-0000-0000-0000-000000000000}"/>
          </ac:spMkLst>
        </pc:spChg>
        <pc:spChg chg="del">
          <ac:chgData name="Zhang, Huihui" userId="S::zhan4110@purdue.edu::ededcf6c-5c88-4282-ae2d-ca5e0d16c13c" providerId="AD" clId="Web-{4E9F0EBE-71D3-41A1-9AB5-38974452F01B}" dt="2021-12-08T07:22:04.712" v="748"/>
          <ac:spMkLst>
            <pc:docMk/>
            <pc:sldMk cId="4238090531" sldId="298"/>
            <ac:spMk id="1508" creationId="{00000000-0000-0000-0000-000000000000}"/>
          </ac:spMkLst>
        </pc:spChg>
        <pc:spChg chg="del">
          <ac:chgData name="Zhang, Huihui" userId="S::zhan4110@purdue.edu::ededcf6c-5c88-4282-ae2d-ca5e0d16c13c" providerId="AD" clId="Web-{4E9F0EBE-71D3-41A1-9AB5-38974452F01B}" dt="2021-12-08T07:22:00.946" v="747"/>
          <ac:spMkLst>
            <pc:docMk/>
            <pc:sldMk cId="4238090531" sldId="298"/>
            <ac:spMk id="1510" creationId="{00000000-0000-0000-0000-000000000000}"/>
          </ac:spMkLst>
        </pc:spChg>
        <pc:spChg chg="del">
          <ac:chgData name="Zhang, Huihui" userId="S::zhan4110@purdue.edu::ededcf6c-5c88-4282-ae2d-ca5e0d16c13c" providerId="AD" clId="Web-{4E9F0EBE-71D3-41A1-9AB5-38974452F01B}" dt="2021-12-08T07:22:00.790" v="746"/>
          <ac:spMkLst>
            <pc:docMk/>
            <pc:sldMk cId="4238090531" sldId="298"/>
            <ac:spMk id="1511" creationId="{00000000-0000-0000-0000-000000000000}"/>
          </ac:spMkLst>
        </pc:spChg>
        <pc:spChg chg="del">
          <ac:chgData name="Zhang, Huihui" userId="S::zhan4110@purdue.edu::ededcf6c-5c88-4282-ae2d-ca5e0d16c13c" providerId="AD" clId="Web-{4E9F0EBE-71D3-41A1-9AB5-38974452F01B}" dt="2021-12-08T07:22:00.634" v="745"/>
          <ac:spMkLst>
            <pc:docMk/>
            <pc:sldMk cId="4238090531" sldId="298"/>
            <ac:spMk id="1512" creationId="{00000000-0000-0000-0000-000000000000}"/>
          </ac:spMkLst>
        </pc:spChg>
        <pc:spChg chg="del">
          <ac:chgData name="Zhang, Huihui" userId="S::zhan4110@purdue.edu::ededcf6c-5c88-4282-ae2d-ca5e0d16c13c" providerId="AD" clId="Web-{4E9F0EBE-71D3-41A1-9AB5-38974452F01B}" dt="2021-12-08T07:22:00.462" v="744"/>
          <ac:spMkLst>
            <pc:docMk/>
            <pc:sldMk cId="4238090531" sldId="298"/>
            <ac:spMk id="1513" creationId="{00000000-0000-0000-0000-000000000000}"/>
          </ac:spMkLst>
        </pc:spChg>
        <pc:spChg chg="del">
          <ac:chgData name="Zhang, Huihui" userId="S::zhan4110@purdue.edu::ededcf6c-5c88-4282-ae2d-ca5e0d16c13c" providerId="AD" clId="Web-{4E9F0EBE-71D3-41A1-9AB5-38974452F01B}" dt="2021-12-08T07:22:00.290" v="743"/>
          <ac:spMkLst>
            <pc:docMk/>
            <pc:sldMk cId="4238090531" sldId="298"/>
            <ac:spMk id="1514" creationId="{00000000-0000-0000-0000-000000000000}"/>
          </ac:spMkLst>
        </pc:spChg>
        <pc:spChg chg="del">
          <ac:chgData name="Zhang, Huihui" userId="S::zhan4110@purdue.edu::ededcf6c-5c88-4282-ae2d-ca5e0d16c13c" providerId="AD" clId="Web-{4E9F0EBE-71D3-41A1-9AB5-38974452F01B}" dt="2021-12-08T07:22:00.290" v="742"/>
          <ac:spMkLst>
            <pc:docMk/>
            <pc:sldMk cId="4238090531" sldId="298"/>
            <ac:spMk id="1515" creationId="{00000000-0000-0000-0000-000000000000}"/>
          </ac:spMkLst>
        </pc:spChg>
        <pc:spChg chg="del">
          <ac:chgData name="Zhang, Huihui" userId="S::zhan4110@purdue.edu::ededcf6c-5c88-4282-ae2d-ca5e0d16c13c" providerId="AD" clId="Web-{4E9F0EBE-71D3-41A1-9AB5-38974452F01B}" dt="2021-12-08T07:22:00.274" v="741"/>
          <ac:spMkLst>
            <pc:docMk/>
            <pc:sldMk cId="4238090531" sldId="298"/>
            <ac:spMk id="1516" creationId="{00000000-0000-0000-0000-000000000000}"/>
          </ac:spMkLst>
        </pc:spChg>
        <pc:grpChg chg="del">
          <ac:chgData name="Zhang, Huihui" userId="S::zhan4110@purdue.edu::ededcf6c-5c88-4282-ae2d-ca5e0d16c13c" providerId="AD" clId="Web-{4E9F0EBE-71D3-41A1-9AB5-38974452F01B}" dt="2021-12-08T07:22:00.274" v="740"/>
          <ac:grpSpMkLst>
            <pc:docMk/>
            <pc:sldMk cId="4238090531" sldId="298"/>
            <ac:grpSpMk id="1517" creationId="{00000000-0000-0000-0000-000000000000}"/>
          </ac:grpSpMkLst>
        </pc:grpChg>
        <pc:grpChg chg="del">
          <ac:chgData name="Zhang, Huihui" userId="S::zhan4110@purdue.edu::ededcf6c-5c88-4282-ae2d-ca5e0d16c13c" providerId="AD" clId="Web-{4E9F0EBE-71D3-41A1-9AB5-38974452F01B}" dt="2021-12-08T07:22:00.274" v="739"/>
          <ac:grpSpMkLst>
            <pc:docMk/>
            <pc:sldMk cId="4238090531" sldId="298"/>
            <ac:grpSpMk id="1557" creationId="{00000000-0000-0000-0000-000000000000}"/>
          </ac:grpSpMkLst>
        </pc:grpChg>
        <pc:grpChg chg="del">
          <ac:chgData name="Zhang, Huihui" userId="S::zhan4110@purdue.edu::ededcf6c-5c88-4282-ae2d-ca5e0d16c13c" providerId="AD" clId="Web-{4E9F0EBE-71D3-41A1-9AB5-38974452F01B}" dt="2021-12-08T07:22:00.274" v="738"/>
          <ac:grpSpMkLst>
            <pc:docMk/>
            <pc:sldMk cId="4238090531" sldId="298"/>
            <ac:grpSpMk id="1566" creationId="{00000000-0000-0000-0000-000000000000}"/>
          </ac:grpSpMkLst>
        </pc:grpChg>
      </pc:sldChg>
      <pc:sldChg chg="addSp delSp modSp">
        <pc:chgData name="Zhang, Huihui" userId="S::zhan4110@purdue.edu::ededcf6c-5c88-4282-ae2d-ca5e0d16c13c" providerId="AD" clId="Web-{4E9F0EBE-71D3-41A1-9AB5-38974452F01B}" dt="2021-12-08T07:05:59.401" v="602" actId="20577"/>
        <pc:sldMkLst>
          <pc:docMk/>
          <pc:sldMk cId="1007586059" sldId="299"/>
        </pc:sldMkLst>
        <pc:spChg chg="add mod">
          <ac:chgData name="Zhang, Huihui" userId="S::zhan4110@purdue.edu::ededcf6c-5c88-4282-ae2d-ca5e0d16c13c" providerId="AD" clId="Web-{4E9F0EBE-71D3-41A1-9AB5-38974452F01B}" dt="2021-12-08T07:05:59.401" v="602" actId="20577"/>
          <ac:spMkLst>
            <pc:docMk/>
            <pc:sldMk cId="1007586059" sldId="299"/>
            <ac:spMk id="2" creationId="{C0DC5192-DDB8-4F7D-ADF2-94EA39CD961F}"/>
          </ac:spMkLst>
        </pc:spChg>
        <pc:spChg chg="mod">
          <ac:chgData name="Zhang, Huihui" userId="S::zhan4110@purdue.edu::ededcf6c-5c88-4282-ae2d-ca5e0d16c13c" providerId="AD" clId="Web-{4E9F0EBE-71D3-41A1-9AB5-38974452F01B}" dt="2021-12-08T06:39:52.168" v="216" actId="1076"/>
          <ac:spMkLst>
            <pc:docMk/>
            <pc:sldMk cId="1007586059" sldId="299"/>
            <ac:spMk id="79" creationId="{F1CE98BA-DD1E-4A4E-8E65-ABD9975F6695}"/>
          </ac:spMkLst>
        </pc:spChg>
        <pc:spChg chg="del mod">
          <ac:chgData name="Zhang, Huihui" userId="S::zhan4110@purdue.edu::ededcf6c-5c88-4282-ae2d-ca5e0d16c13c" providerId="AD" clId="Web-{4E9F0EBE-71D3-41A1-9AB5-38974452F01B}" dt="2021-12-08T07:05:46.557" v="597"/>
          <ac:spMkLst>
            <pc:docMk/>
            <pc:sldMk cId="1007586059" sldId="299"/>
            <ac:spMk id="81" creationId="{A5938CB6-DF22-3242-8ACA-07AE55ECB37A}"/>
          </ac:spMkLst>
        </pc:spChg>
        <pc:spChg chg="mod">
          <ac:chgData name="Zhang, Huihui" userId="S::zhan4110@purdue.edu::ededcf6c-5c88-4282-ae2d-ca5e0d16c13c" providerId="AD" clId="Web-{4E9F0EBE-71D3-41A1-9AB5-38974452F01B}" dt="2021-12-08T07:02:28.698" v="533" actId="1076"/>
          <ac:spMkLst>
            <pc:docMk/>
            <pc:sldMk cId="1007586059" sldId="299"/>
            <ac:spMk id="1507" creationId="{00000000-0000-0000-0000-000000000000}"/>
          </ac:spMkLst>
        </pc:spChg>
        <pc:picChg chg="mod">
          <ac:chgData name="Zhang, Huihui" userId="S::zhan4110@purdue.edu::ededcf6c-5c88-4282-ae2d-ca5e0d16c13c" providerId="AD" clId="Web-{4E9F0EBE-71D3-41A1-9AB5-38974452F01B}" dt="2021-12-08T06:41:44.715" v="229" actId="14100"/>
          <ac:picMkLst>
            <pc:docMk/>
            <pc:sldMk cId="1007586059" sldId="299"/>
            <ac:picMk id="80" creationId="{C0BCF801-8DB8-694A-9D82-4A401712B1B2}"/>
          </ac:picMkLst>
        </pc:picChg>
      </pc:sldChg>
      <pc:sldChg chg="addSp delSp modSp">
        <pc:chgData name="Zhang, Huihui" userId="S::zhan4110@purdue.edu::ededcf6c-5c88-4282-ae2d-ca5e0d16c13c" providerId="AD" clId="Web-{4E9F0EBE-71D3-41A1-9AB5-38974452F01B}" dt="2021-12-08T07:04:24.495" v="560" actId="1076"/>
        <pc:sldMkLst>
          <pc:docMk/>
          <pc:sldMk cId="651507755" sldId="300"/>
        </pc:sldMkLst>
        <pc:spChg chg="add mod">
          <ac:chgData name="Zhang, Huihui" userId="S::zhan4110@purdue.edu::ededcf6c-5c88-4282-ae2d-ca5e0d16c13c" providerId="AD" clId="Web-{4E9F0EBE-71D3-41A1-9AB5-38974452F01B}" dt="2021-12-08T07:04:24.495" v="560" actId="1076"/>
          <ac:spMkLst>
            <pc:docMk/>
            <pc:sldMk cId="651507755" sldId="300"/>
            <ac:spMk id="2" creationId="{1A2ED019-71CD-49FD-8613-83D796F35564}"/>
          </ac:spMkLst>
        </pc:spChg>
        <pc:spChg chg="del mod">
          <ac:chgData name="Zhang, Huihui" userId="S::zhan4110@purdue.edu::ededcf6c-5c88-4282-ae2d-ca5e0d16c13c" providerId="AD" clId="Web-{4E9F0EBE-71D3-41A1-9AB5-38974452F01B}" dt="2021-12-08T07:04:04.557" v="557"/>
          <ac:spMkLst>
            <pc:docMk/>
            <pc:sldMk cId="651507755" sldId="300"/>
            <ac:spMk id="81" creationId="{A5938CB6-DF22-3242-8ACA-07AE55ECB37A}"/>
          </ac:spMkLst>
        </pc:spChg>
        <pc:spChg chg="mod">
          <ac:chgData name="Zhang, Huihui" userId="S::zhan4110@purdue.edu::ededcf6c-5c88-4282-ae2d-ca5e0d16c13c" providerId="AD" clId="Web-{4E9F0EBE-71D3-41A1-9AB5-38974452F01B}" dt="2021-12-08T06:41:14.309" v="226" actId="1076"/>
          <ac:spMkLst>
            <pc:docMk/>
            <pc:sldMk cId="651507755" sldId="300"/>
            <ac:spMk id="1507" creationId="{00000000-0000-0000-0000-000000000000}"/>
          </ac:spMkLst>
        </pc:spChg>
      </pc:sldChg>
      <pc:sldChg chg="modSp">
        <pc:chgData name="Zhang, Huihui" userId="S::zhan4110@purdue.edu::ededcf6c-5c88-4282-ae2d-ca5e0d16c13c" providerId="AD" clId="Web-{4E9F0EBE-71D3-41A1-9AB5-38974452F01B}" dt="2021-12-08T07:51:19.634" v="775" actId="20577"/>
        <pc:sldMkLst>
          <pc:docMk/>
          <pc:sldMk cId="202410718" sldId="301"/>
        </pc:sldMkLst>
        <pc:spChg chg="mod">
          <ac:chgData name="Zhang, Huihui" userId="S::zhan4110@purdue.edu::ededcf6c-5c88-4282-ae2d-ca5e0d16c13c" providerId="AD" clId="Web-{4E9F0EBE-71D3-41A1-9AB5-38974452F01B}" dt="2021-12-08T07:24:28.665" v="767" actId="1076"/>
          <ac:spMkLst>
            <pc:docMk/>
            <pc:sldMk cId="202410718" sldId="301"/>
            <ac:spMk id="2430" creationId="{00000000-0000-0000-0000-000000000000}"/>
          </ac:spMkLst>
        </pc:spChg>
        <pc:spChg chg="mod">
          <ac:chgData name="Zhang, Huihui" userId="S::zhan4110@purdue.edu::ededcf6c-5c88-4282-ae2d-ca5e0d16c13c" providerId="AD" clId="Web-{4E9F0EBE-71D3-41A1-9AB5-38974452F01B}" dt="2021-12-08T07:51:19.634" v="775" actId="20577"/>
          <ac:spMkLst>
            <pc:docMk/>
            <pc:sldMk cId="202410718" sldId="301"/>
            <ac:spMk id="2437" creationId="{00000000-0000-0000-0000-000000000000}"/>
          </ac:spMkLst>
        </pc:spChg>
      </pc:sldChg>
      <pc:sldChg chg="addSp modSp del">
        <pc:chgData name="Zhang, Huihui" userId="S::zhan4110@purdue.edu::ededcf6c-5c88-4282-ae2d-ca5e0d16c13c" providerId="AD" clId="Web-{4E9F0EBE-71D3-41A1-9AB5-38974452F01B}" dt="2021-12-08T06:54:53.792" v="420"/>
        <pc:sldMkLst>
          <pc:docMk/>
          <pc:sldMk cId="3195958096" sldId="302"/>
        </pc:sldMkLst>
        <pc:spChg chg="add mod">
          <ac:chgData name="Zhang, Huihui" userId="S::zhan4110@purdue.edu::ededcf6c-5c88-4282-ae2d-ca5e0d16c13c" providerId="AD" clId="Web-{4E9F0EBE-71D3-41A1-9AB5-38974452F01B}" dt="2021-12-08T06:53:15.730" v="387" actId="20577"/>
          <ac:spMkLst>
            <pc:docMk/>
            <pc:sldMk cId="3195958096" sldId="302"/>
            <ac:spMk id="3" creationId="{DAF73A89-7EC4-4D30-8AC6-AE894D587998}"/>
          </ac:spMkLst>
        </pc:spChg>
        <pc:spChg chg="mod">
          <ac:chgData name="Zhang, Huihui" userId="S::zhan4110@purdue.edu::ededcf6c-5c88-4282-ae2d-ca5e0d16c13c" providerId="AD" clId="Web-{4E9F0EBE-71D3-41A1-9AB5-38974452F01B}" dt="2021-12-08T06:53:34.105" v="395" actId="20577"/>
          <ac:spMkLst>
            <pc:docMk/>
            <pc:sldMk cId="3195958096" sldId="302"/>
            <ac:spMk id="1701" creationId="{00000000-0000-0000-0000-000000000000}"/>
          </ac:spMkLst>
        </pc:spChg>
        <pc:grpChg chg="mod">
          <ac:chgData name="Zhang, Huihui" userId="S::zhan4110@purdue.edu::ededcf6c-5c88-4282-ae2d-ca5e0d16c13c" providerId="AD" clId="Web-{4E9F0EBE-71D3-41A1-9AB5-38974452F01B}" dt="2021-12-08T06:53:39.417" v="396" actId="1076"/>
          <ac:grpSpMkLst>
            <pc:docMk/>
            <pc:sldMk cId="3195958096" sldId="302"/>
            <ac:grpSpMk id="1666" creationId="{00000000-0000-0000-0000-000000000000}"/>
          </ac:grpSpMkLst>
        </pc:grpChg>
      </pc:sldChg>
      <pc:sldChg chg="modSp del">
        <pc:chgData name="Zhang, Huihui" userId="S::zhan4110@purdue.edu::ededcf6c-5c88-4282-ae2d-ca5e0d16c13c" providerId="AD" clId="Web-{4E9F0EBE-71D3-41A1-9AB5-38974452F01B}" dt="2021-12-08T06:52:55.527" v="378"/>
        <pc:sldMkLst>
          <pc:docMk/>
          <pc:sldMk cId="2257140618" sldId="303"/>
        </pc:sldMkLst>
        <pc:spChg chg="mod">
          <ac:chgData name="Zhang, Huihui" userId="S::zhan4110@purdue.edu::ededcf6c-5c88-4282-ae2d-ca5e0d16c13c" providerId="AD" clId="Web-{4E9F0EBE-71D3-41A1-9AB5-38974452F01B}" dt="2021-12-08T06:34:54.419" v="186" actId="20577"/>
          <ac:spMkLst>
            <pc:docMk/>
            <pc:sldMk cId="2257140618" sldId="303"/>
            <ac:spMk id="1218" creationId="{00000000-0000-0000-0000-000000000000}"/>
          </ac:spMkLst>
        </pc:spChg>
        <pc:graphicFrameChg chg="mod">
          <ac:chgData name="Zhang, Huihui" userId="S::zhan4110@purdue.edu::ededcf6c-5c88-4282-ae2d-ca5e0d16c13c" providerId="AD" clId="Web-{4E9F0EBE-71D3-41A1-9AB5-38974452F01B}" dt="2021-12-08T06:50:56.283" v="353" actId="1076"/>
          <ac:graphicFrameMkLst>
            <pc:docMk/>
            <pc:sldMk cId="2257140618" sldId="303"/>
            <ac:graphicFrameMk id="2" creationId="{FD54EDA4-3F0B-8C4A-B5BD-F2ED7B8D9D47}"/>
          </ac:graphicFrameMkLst>
        </pc:graphicFrameChg>
      </pc:sldChg>
      <pc:sldChg chg="modSp del">
        <pc:chgData name="Zhang, Huihui" userId="S::zhan4110@purdue.edu::ededcf6c-5c88-4282-ae2d-ca5e0d16c13c" providerId="AD" clId="Web-{4E9F0EBE-71D3-41A1-9AB5-38974452F01B}" dt="2021-12-08T06:59:44.245" v="490"/>
        <pc:sldMkLst>
          <pc:docMk/>
          <pc:sldMk cId="1281943352" sldId="304"/>
        </pc:sldMkLst>
        <pc:spChg chg="mod">
          <ac:chgData name="Zhang, Huihui" userId="S::zhan4110@purdue.edu::ededcf6c-5c88-4282-ae2d-ca5e0d16c13c" providerId="AD" clId="Web-{4E9F0EBE-71D3-41A1-9AB5-38974452F01B}" dt="2021-12-08T06:27:51.585" v="110" actId="20577"/>
          <ac:spMkLst>
            <pc:docMk/>
            <pc:sldMk cId="1281943352" sldId="304"/>
            <ac:spMk id="1218" creationId="{00000000-0000-0000-0000-000000000000}"/>
          </ac:spMkLst>
        </pc:spChg>
      </pc:sldChg>
      <pc:sldChg chg="addSp delSp modSp del">
        <pc:chgData name="Zhang, Huihui" userId="S::zhan4110@purdue.edu::ededcf6c-5c88-4282-ae2d-ca5e0d16c13c" providerId="AD" clId="Web-{4E9F0EBE-71D3-41A1-9AB5-38974452F01B}" dt="2021-12-08T07:18:56.197" v="724"/>
        <pc:sldMkLst>
          <pc:docMk/>
          <pc:sldMk cId="4258968425" sldId="305"/>
        </pc:sldMkLst>
        <pc:spChg chg="add del mod">
          <ac:chgData name="Zhang, Huihui" userId="S::zhan4110@purdue.edu::ededcf6c-5c88-4282-ae2d-ca5e0d16c13c" providerId="AD" clId="Web-{4E9F0EBE-71D3-41A1-9AB5-38974452F01B}" dt="2021-12-08T07:11:44.275" v="645"/>
          <ac:spMkLst>
            <pc:docMk/>
            <pc:sldMk cId="4258968425" sldId="305"/>
            <ac:spMk id="4" creationId="{4AE293B7-463B-43A1-A8F3-770451C58C28}"/>
          </ac:spMkLst>
        </pc:spChg>
        <pc:spChg chg="add">
          <ac:chgData name="Zhang, Huihui" userId="S::zhan4110@purdue.edu::ededcf6c-5c88-4282-ae2d-ca5e0d16c13c" providerId="AD" clId="Web-{4E9F0EBE-71D3-41A1-9AB5-38974452F01B}" dt="2021-12-08T07:11:52.807" v="647"/>
          <ac:spMkLst>
            <pc:docMk/>
            <pc:sldMk cId="4258968425" sldId="305"/>
            <ac:spMk id="6" creationId="{877E8E4B-B7FA-4F36-BB90-F97D1A63FF55}"/>
          </ac:spMkLst>
        </pc:spChg>
        <pc:spChg chg="del mod">
          <ac:chgData name="Zhang, Huihui" userId="S::zhan4110@purdue.edu::ededcf6c-5c88-4282-ae2d-ca5e0d16c13c" providerId="AD" clId="Web-{4E9F0EBE-71D3-41A1-9AB5-38974452F01B}" dt="2021-12-08T07:11:41.119" v="644"/>
          <ac:spMkLst>
            <pc:docMk/>
            <pc:sldMk cId="4258968425" sldId="305"/>
            <ac:spMk id="1217" creationId="{00000000-0000-0000-0000-000000000000}"/>
          </ac:spMkLst>
        </pc:spChg>
        <pc:spChg chg="mod">
          <ac:chgData name="Zhang, Huihui" userId="S::zhan4110@purdue.edu::ededcf6c-5c88-4282-ae2d-ca5e0d16c13c" providerId="AD" clId="Web-{4E9F0EBE-71D3-41A1-9AB5-38974452F01B}" dt="2021-12-08T07:15:36.212" v="673" actId="20577"/>
          <ac:spMkLst>
            <pc:docMk/>
            <pc:sldMk cId="4258968425" sldId="305"/>
            <ac:spMk id="1218" creationId="{00000000-0000-0000-0000-000000000000}"/>
          </ac:spMkLst>
        </pc:spChg>
        <pc:grpChg chg="add">
          <ac:chgData name="Zhang, Huihui" userId="S::zhan4110@purdue.edu::ededcf6c-5c88-4282-ae2d-ca5e0d16c13c" providerId="AD" clId="Web-{4E9F0EBE-71D3-41A1-9AB5-38974452F01B}" dt="2021-12-08T07:11:52.681" v="646"/>
          <ac:grpSpMkLst>
            <pc:docMk/>
            <pc:sldMk cId="4258968425" sldId="305"/>
            <ac:grpSpMk id="5" creationId="{65BAB60C-D8AF-4415-B619-D42D609A9CDC}"/>
          </ac:grpSpMkLst>
        </pc:grpChg>
        <pc:graphicFrameChg chg="mod">
          <ac:chgData name="Zhang, Huihui" userId="S::zhan4110@purdue.edu::ededcf6c-5c88-4282-ae2d-ca5e0d16c13c" providerId="AD" clId="Web-{4E9F0EBE-71D3-41A1-9AB5-38974452F01B}" dt="2021-12-08T07:12:05.744" v="649" actId="1076"/>
          <ac:graphicFrameMkLst>
            <pc:docMk/>
            <pc:sldMk cId="4258968425" sldId="305"/>
            <ac:graphicFrameMk id="3" creationId="{06887879-7DA7-294A-8B42-78D14CF4CF85}"/>
          </ac:graphicFrameMkLst>
        </pc:graphicFrameChg>
      </pc:sldChg>
      <pc:sldChg chg="delSp modSp add del replId">
        <pc:chgData name="Zhang, Huihui" userId="S::zhan4110@purdue.edu::ededcf6c-5c88-4282-ae2d-ca5e0d16c13c" providerId="AD" clId="Web-{4E9F0EBE-71D3-41A1-9AB5-38974452F01B}" dt="2021-12-08T06:50:49.589" v="352"/>
        <pc:sldMkLst>
          <pc:docMk/>
          <pc:sldMk cId="1780130129" sldId="306"/>
        </pc:sldMkLst>
        <pc:spChg chg="mod">
          <ac:chgData name="Zhang, Huihui" userId="S::zhan4110@purdue.edu::ededcf6c-5c88-4282-ae2d-ca5e0d16c13c" providerId="AD" clId="Web-{4E9F0EBE-71D3-41A1-9AB5-38974452F01B}" dt="2021-12-08T06:30:09.132" v="144" actId="20577"/>
          <ac:spMkLst>
            <pc:docMk/>
            <pc:sldMk cId="1780130129" sldId="306"/>
            <ac:spMk id="1218" creationId="{00000000-0000-0000-0000-000000000000}"/>
          </ac:spMkLst>
        </pc:spChg>
        <pc:picChg chg="del mod">
          <ac:chgData name="Zhang, Huihui" userId="S::zhan4110@purdue.edu::ededcf6c-5c88-4282-ae2d-ca5e0d16c13c" providerId="AD" clId="Web-{4E9F0EBE-71D3-41A1-9AB5-38974452F01B}" dt="2021-12-08T06:50:33.418" v="346"/>
          <ac:picMkLst>
            <pc:docMk/>
            <pc:sldMk cId="1780130129" sldId="306"/>
            <ac:picMk id="2" creationId="{5512E18F-58C0-47E1-8913-F77627219EBE}"/>
          </ac:picMkLst>
        </pc:picChg>
      </pc:sldChg>
      <pc:sldChg chg="addSp delSp modSp add replId">
        <pc:chgData name="Zhang, Huihui" userId="S::zhan4110@purdue.edu::ededcf6c-5c88-4282-ae2d-ca5e0d16c13c" providerId="AD" clId="Web-{4E9F0EBE-71D3-41A1-9AB5-38974452F01B}" dt="2021-12-08T06:52:52.933" v="377" actId="20577"/>
        <pc:sldMkLst>
          <pc:docMk/>
          <pc:sldMk cId="81557630" sldId="307"/>
        </pc:sldMkLst>
        <pc:spChg chg="add del mod">
          <ac:chgData name="Zhang, Huihui" userId="S::zhan4110@purdue.edu::ededcf6c-5c88-4282-ae2d-ca5e0d16c13c" providerId="AD" clId="Web-{4E9F0EBE-71D3-41A1-9AB5-38974452F01B}" dt="2021-12-08T06:42:15.840" v="238"/>
          <ac:spMkLst>
            <pc:docMk/>
            <pc:sldMk cId="81557630" sldId="307"/>
            <ac:spMk id="3" creationId="{FAC94586-06AE-4314-8F63-3C5B75AE1969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6:42:52.887" v="254"/>
          <ac:spMkLst>
            <pc:docMk/>
            <pc:sldMk cId="81557630" sldId="307"/>
            <ac:spMk id="5" creationId="{D494D94E-95AA-412A-818F-A1B7DE86782E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6:44:23.231" v="273"/>
          <ac:spMkLst>
            <pc:docMk/>
            <pc:sldMk cId="81557630" sldId="307"/>
            <ac:spMk id="6" creationId="{24233311-1462-4375-998D-1800863FC3F2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6:44:25.824" v="274"/>
          <ac:spMkLst>
            <pc:docMk/>
            <pc:sldMk cId="81557630" sldId="307"/>
            <ac:spMk id="7" creationId="{0FDF333E-97CA-4A7D-835F-787ED7CBCEBE}"/>
          </ac:spMkLst>
        </pc:spChg>
        <pc:spChg chg="add mod">
          <ac:chgData name="Zhang, Huihui" userId="S::zhan4110@purdue.edu::ededcf6c-5c88-4282-ae2d-ca5e0d16c13c" providerId="AD" clId="Web-{4E9F0EBE-71D3-41A1-9AB5-38974452F01B}" dt="2021-12-08T06:44:47.371" v="277" actId="1076"/>
          <ac:spMkLst>
            <pc:docMk/>
            <pc:sldMk cId="81557630" sldId="307"/>
            <ac:spMk id="9" creationId="{67EB43DF-7B7A-4855-82C9-2B69EA826DA2}"/>
          </ac:spMkLst>
        </pc:spChg>
        <pc:spChg chg="add mod">
          <ac:chgData name="Zhang, Huihui" userId="S::zhan4110@purdue.edu::ededcf6c-5c88-4282-ae2d-ca5e0d16c13c" providerId="AD" clId="Web-{4E9F0EBE-71D3-41A1-9AB5-38974452F01B}" dt="2021-12-08T06:52:52.933" v="377" actId="20577"/>
          <ac:spMkLst>
            <pc:docMk/>
            <pc:sldMk cId="81557630" sldId="307"/>
            <ac:spMk id="10" creationId="{F8F88D4C-535C-49F3-9BB6-0293A860DA59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6:43:06.199" v="258"/>
          <ac:spMkLst>
            <pc:docMk/>
            <pc:sldMk cId="81557630" sldId="307"/>
            <ac:spMk id="12" creationId="{100D1E57-A4DE-445B-A4B0-D223B059F7F9}"/>
          </ac:spMkLst>
        </pc:spChg>
        <pc:spChg chg="del">
          <ac:chgData name="Zhang, Huihui" userId="S::zhan4110@purdue.edu::ededcf6c-5c88-4282-ae2d-ca5e0d16c13c" providerId="AD" clId="Web-{4E9F0EBE-71D3-41A1-9AB5-38974452F01B}" dt="2021-12-08T06:42:00.637" v="233"/>
          <ac:spMkLst>
            <pc:docMk/>
            <pc:sldMk cId="81557630" sldId="307"/>
            <ac:spMk id="17" creationId="{A3A72D1E-E121-CC44-B321-32BD4310CB79}"/>
          </ac:spMkLst>
        </pc:spChg>
        <pc:spChg chg="del">
          <ac:chgData name="Zhang, Huihui" userId="S::zhan4110@purdue.edu::ededcf6c-5c88-4282-ae2d-ca5e0d16c13c" providerId="AD" clId="Web-{4E9F0EBE-71D3-41A1-9AB5-38974452F01B}" dt="2021-12-08T06:42:00.637" v="234"/>
          <ac:spMkLst>
            <pc:docMk/>
            <pc:sldMk cId="81557630" sldId="307"/>
            <ac:spMk id="79" creationId="{F1CE98BA-DD1E-4A4E-8E65-ABD9975F6695}"/>
          </ac:spMkLst>
        </pc:spChg>
        <pc:spChg chg="del">
          <ac:chgData name="Zhang, Huihui" userId="S::zhan4110@purdue.edu::ededcf6c-5c88-4282-ae2d-ca5e0d16c13c" providerId="AD" clId="Web-{4E9F0EBE-71D3-41A1-9AB5-38974452F01B}" dt="2021-12-08T06:42:03.153" v="236"/>
          <ac:spMkLst>
            <pc:docMk/>
            <pc:sldMk cId="81557630" sldId="307"/>
            <ac:spMk id="81" creationId="{A5938CB6-DF22-3242-8ACA-07AE55ECB37A}"/>
          </ac:spMkLst>
        </pc:spChg>
        <pc:spChg chg="del">
          <ac:chgData name="Zhang, Huihui" userId="S::zhan4110@purdue.edu::ededcf6c-5c88-4282-ae2d-ca5e0d16c13c" providerId="AD" clId="Web-{4E9F0EBE-71D3-41A1-9AB5-38974452F01B}" dt="2021-12-08T06:42:05.653" v="237"/>
          <ac:spMkLst>
            <pc:docMk/>
            <pc:sldMk cId="81557630" sldId="307"/>
            <ac:spMk id="1507" creationId="{00000000-0000-0000-0000-000000000000}"/>
          </ac:spMkLst>
        </pc:spChg>
        <pc:spChg chg="del">
          <ac:chgData name="Zhang, Huihui" userId="S::zhan4110@purdue.edu::ededcf6c-5c88-4282-ae2d-ca5e0d16c13c" providerId="AD" clId="Web-{4E9F0EBE-71D3-41A1-9AB5-38974452F01B}" dt="2021-12-08T06:42:00.637" v="235"/>
          <ac:spMkLst>
            <pc:docMk/>
            <pc:sldMk cId="81557630" sldId="307"/>
            <ac:spMk id="1574" creationId="{00000000-0000-0000-0000-000000000000}"/>
          </ac:spMkLst>
        </pc:spChg>
        <pc:grpChg chg="add">
          <ac:chgData name="Zhang, Huihui" userId="S::zhan4110@purdue.edu::ededcf6c-5c88-4282-ae2d-ca5e0d16c13c" providerId="AD" clId="Web-{4E9F0EBE-71D3-41A1-9AB5-38974452F01B}" dt="2021-12-08T06:42:18.700" v="239"/>
          <ac:grpSpMkLst>
            <pc:docMk/>
            <pc:sldMk cId="81557630" sldId="307"/>
            <ac:grpSpMk id="4" creationId="{66A30586-C9BA-412D-9417-9933DA307D4D}"/>
          </ac:grpSpMkLst>
        </pc:grpChg>
        <pc:grpChg chg="del">
          <ac:chgData name="Zhang, Huihui" userId="S::zhan4110@purdue.edu::ededcf6c-5c88-4282-ae2d-ca5e0d16c13c" providerId="AD" clId="Web-{4E9F0EBE-71D3-41A1-9AB5-38974452F01B}" dt="2021-12-08T06:42:00.637" v="232"/>
          <ac:grpSpMkLst>
            <pc:docMk/>
            <pc:sldMk cId="81557630" sldId="307"/>
            <ac:grpSpMk id="18" creationId="{D7A496BC-8447-4048-A519-CE479C7DB0C4}"/>
          </ac:grpSpMkLst>
        </pc:grpChg>
        <pc:picChg chg="add mod">
          <ac:chgData name="Zhang, Huihui" userId="S::zhan4110@purdue.edu::ededcf6c-5c88-4282-ae2d-ca5e0d16c13c" providerId="AD" clId="Web-{4E9F0EBE-71D3-41A1-9AB5-38974452F01B}" dt="2021-12-08T06:44:50.184" v="278" actId="1076"/>
          <ac:picMkLst>
            <pc:docMk/>
            <pc:sldMk cId="81557630" sldId="307"/>
            <ac:picMk id="8" creationId="{F2180827-A570-4ADE-83B7-87BB414BE684}"/>
          </ac:picMkLst>
        </pc:picChg>
        <pc:picChg chg="del">
          <ac:chgData name="Zhang, Huihui" userId="S::zhan4110@purdue.edu::ededcf6c-5c88-4282-ae2d-ca5e0d16c13c" providerId="AD" clId="Web-{4E9F0EBE-71D3-41A1-9AB5-38974452F01B}" dt="2021-12-08T06:41:57.825" v="231"/>
          <ac:picMkLst>
            <pc:docMk/>
            <pc:sldMk cId="81557630" sldId="307"/>
            <ac:picMk id="4098" creationId="{13DC12CC-139A-194F-8DDA-3A4096A5EBD9}"/>
          </ac:picMkLst>
        </pc:picChg>
      </pc:sldChg>
      <pc:sldChg chg="addSp delSp modSp add replId">
        <pc:chgData name="Zhang, Huihui" userId="S::zhan4110@purdue.edu::ededcf6c-5c88-4282-ae2d-ca5e0d16c13c" providerId="AD" clId="Web-{4E9F0EBE-71D3-41A1-9AB5-38974452F01B}" dt="2021-12-08T07:06:19.729" v="606" actId="1076"/>
        <pc:sldMkLst>
          <pc:docMk/>
          <pc:sldMk cId="3920948675" sldId="308"/>
        </pc:sldMkLst>
        <pc:spChg chg="add mod">
          <ac:chgData name="Zhang, Huihui" userId="S::zhan4110@purdue.edu::ededcf6c-5c88-4282-ae2d-ca5e0d16c13c" providerId="AD" clId="Web-{4E9F0EBE-71D3-41A1-9AB5-38974452F01B}" dt="2021-12-08T06:47:03.730" v="316" actId="1076"/>
          <ac:spMkLst>
            <pc:docMk/>
            <pc:sldMk cId="3920948675" sldId="308"/>
            <ac:spMk id="2" creationId="{9A1F39A8-A94E-4380-9371-9734DF318DB1}"/>
          </ac:spMkLst>
        </pc:spChg>
        <pc:spChg chg="add del">
          <ac:chgData name="Zhang, Huihui" userId="S::zhan4110@purdue.edu::ededcf6c-5c88-4282-ae2d-ca5e0d16c13c" providerId="AD" clId="Web-{4E9F0EBE-71D3-41A1-9AB5-38974452F01B}" dt="2021-12-08T06:45:23.309" v="286"/>
          <ac:spMkLst>
            <pc:docMk/>
            <pc:sldMk cId="3920948675" sldId="308"/>
            <ac:spMk id="3" creationId="{36BA43C7-C1FC-4296-AC38-B88A50A6CFC7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6:45:42.965" v="290"/>
          <ac:spMkLst>
            <pc:docMk/>
            <pc:sldMk cId="3920948675" sldId="308"/>
            <ac:spMk id="5" creationId="{ACE8EB7C-A1E6-47C7-AF50-F44A6609B892}"/>
          </ac:spMkLst>
        </pc:spChg>
        <pc:spChg chg="add del">
          <ac:chgData name="Zhang, Huihui" userId="S::zhan4110@purdue.edu::ededcf6c-5c88-4282-ae2d-ca5e0d16c13c" providerId="AD" clId="Web-{4E9F0EBE-71D3-41A1-9AB5-38974452F01B}" dt="2021-12-08T06:47:01.074" v="315"/>
          <ac:spMkLst>
            <pc:docMk/>
            <pc:sldMk cId="3920948675" sldId="308"/>
            <ac:spMk id="6" creationId="{24233311-1462-4375-998D-1800863FC3F2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6:46:58.715" v="314"/>
          <ac:spMkLst>
            <pc:docMk/>
            <pc:sldMk cId="3920948675" sldId="308"/>
            <ac:spMk id="7" creationId="{0FDF333E-97CA-4A7D-835F-787ED7CBCEBE}"/>
          </ac:spMkLst>
        </pc:spChg>
        <pc:spChg chg="del">
          <ac:chgData name="Zhang, Huihui" userId="S::zhan4110@purdue.edu::ededcf6c-5c88-4282-ae2d-ca5e0d16c13c" providerId="AD" clId="Web-{4E9F0EBE-71D3-41A1-9AB5-38974452F01B}" dt="2021-12-08T06:43:51.887" v="266"/>
          <ac:spMkLst>
            <pc:docMk/>
            <pc:sldMk cId="3920948675" sldId="308"/>
            <ac:spMk id="9" creationId="{67EB43DF-7B7A-4855-82C9-2B69EA826DA2}"/>
          </ac:spMkLst>
        </pc:spChg>
        <pc:spChg chg="mod">
          <ac:chgData name="Zhang, Huihui" userId="S::zhan4110@purdue.edu::ededcf6c-5c88-4282-ae2d-ca5e0d16c13c" providerId="AD" clId="Web-{4E9F0EBE-71D3-41A1-9AB5-38974452F01B}" dt="2021-12-08T06:52:47.761" v="375" actId="20577"/>
          <ac:spMkLst>
            <pc:docMk/>
            <pc:sldMk cId="3920948675" sldId="308"/>
            <ac:spMk id="10" creationId="{F8F88D4C-535C-49F3-9BB6-0293A860DA59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6:46:14.434" v="299"/>
          <ac:spMkLst>
            <pc:docMk/>
            <pc:sldMk cId="3920948675" sldId="308"/>
            <ac:spMk id="11" creationId="{88AC32F2-6473-46BE-B9E6-6D85A179D5A6}"/>
          </ac:spMkLst>
        </pc:spChg>
        <pc:spChg chg="add mod">
          <ac:chgData name="Zhang, Huihui" userId="S::zhan4110@purdue.edu::ededcf6c-5c88-4282-ae2d-ca5e0d16c13c" providerId="AD" clId="Web-{4E9F0EBE-71D3-41A1-9AB5-38974452F01B}" dt="2021-12-08T07:02:56.792" v="535" actId="20577"/>
          <ac:spMkLst>
            <pc:docMk/>
            <pc:sldMk cId="3920948675" sldId="308"/>
            <ac:spMk id="12" creationId="{3FC31C44-71E5-42B0-B546-093F367C4B85}"/>
          </ac:spMkLst>
        </pc:spChg>
        <pc:picChg chg="del">
          <ac:chgData name="Zhang, Huihui" userId="S::zhan4110@purdue.edu::ededcf6c-5c88-4282-ae2d-ca5e0d16c13c" providerId="AD" clId="Web-{4E9F0EBE-71D3-41A1-9AB5-38974452F01B}" dt="2021-12-08T06:43:49.074" v="265"/>
          <ac:picMkLst>
            <pc:docMk/>
            <pc:sldMk cId="3920948675" sldId="308"/>
            <ac:picMk id="8" creationId="{F2180827-A570-4ADE-83B7-87BB414BE684}"/>
          </ac:picMkLst>
        </pc:picChg>
        <pc:picChg chg="add mod">
          <ac:chgData name="Zhang, Huihui" userId="S::zhan4110@purdue.edu::ededcf6c-5c88-4282-ae2d-ca5e0d16c13c" providerId="AD" clId="Web-{4E9F0EBE-71D3-41A1-9AB5-38974452F01B}" dt="2021-12-08T07:06:19.729" v="606" actId="1076"/>
          <ac:picMkLst>
            <pc:docMk/>
            <pc:sldMk cId="3920948675" sldId="308"/>
            <ac:picMk id="13" creationId="{0F02FF43-93F9-450A-BE64-DED54C93F264}"/>
          </ac:picMkLst>
        </pc:picChg>
      </pc:sldChg>
      <pc:sldChg chg="addSp modSp add replId">
        <pc:chgData name="Zhang, Huihui" userId="S::zhan4110@purdue.edu::ededcf6c-5c88-4282-ae2d-ca5e0d16c13c" providerId="AD" clId="Web-{4E9F0EBE-71D3-41A1-9AB5-38974452F01B}" dt="2021-12-08T07:06:41.901" v="612" actId="1076"/>
        <pc:sldMkLst>
          <pc:docMk/>
          <pc:sldMk cId="3112568834" sldId="309"/>
        </pc:sldMkLst>
        <pc:spChg chg="mod">
          <ac:chgData name="Zhang, Huihui" userId="S::zhan4110@purdue.edu::ededcf6c-5c88-4282-ae2d-ca5e0d16c13c" providerId="AD" clId="Web-{4E9F0EBE-71D3-41A1-9AB5-38974452F01B}" dt="2021-12-08T06:52:47.699" v="374" actId="20577"/>
          <ac:spMkLst>
            <pc:docMk/>
            <pc:sldMk cId="3112568834" sldId="309"/>
            <ac:spMk id="10" creationId="{F8F88D4C-535C-49F3-9BB6-0293A860DA59}"/>
          </ac:spMkLst>
        </pc:spChg>
        <pc:spChg chg="mod">
          <ac:chgData name="Zhang, Huihui" userId="S::zhan4110@purdue.edu::ededcf6c-5c88-4282-ae2d-ca5e0d16c13c" providerId="AD" clId="Web-{4E9F0EBE-71D3-41A1-9AB5-38974452F01B}" dt="2021-12-08T07:06:41.901" v="612" actId="1076"/>
          <ac:spMkLst>
            <pc:docMk/>
            <pc:sldMk cId="3112568834" sldId="309"/>
            <ac:spMk id="12" creationId="{3FC31C44-71E5-42B0-B546-093F367C4B85}"/>
          </ac:spMkLst>
        </pc:spChg>
        <pc:picChg chg="add mod">
          <ac:chgData name="Zhang, Huihui" userId="S::zhan4110@purdue.edu::ededcf6c-5c88-4282-ae2d-ca5e0d16c13c" providerId="AD" clId="Web-{4E9F0EBE-71D3-41A1-9AB5-38974452F01B}" dt="2021-12-08T06:50:47.183" v="351" actId="1076"/>
          <ac:picMkLst>
            <pc:docMk/>
            <pc:sldMk cId="3112568834" sldId="309"/>
            <ac:picMk id="3" creationId="{92384162-F2A7-47FB-8EBB-4F7522FA3A84}"/>
          </ac:picMkLst>
        </pc:picChg>
      </pc:sldChg>
      <pc:sldChg chg="addSp delSp modSp add replId">
        <pc:chgData name="Zhang, Huihui" userId="S::zhan4110@purdue.edu::ededcf6c-5c88-4282-ae2d-ca5e0d16c13c" providerId="AD" clId="Web-{4E9F0EBE-71D3-41A1-9AB5-38974452F01B}" dt="2021-12-08T07:07:19.572" v="615" actId="14100"/>
        <pc:sldMkLst>
          <pc:docMk/>
          <pc:sldMk cId="4277972026" sldId="310"/>
        </pc:sldMkLst>
        <pc:spChg chg="add mod">
          <ac:chgData name="Zhang, Huihui" userId="S::zhan4110@purdue.edu::ededcf6c-5c88-4282-ae2d-ca5e0d16c13c" providerId="AD" clId="Web-{4E9F0EBE-71D3-41A1-9AB5-38974452F01B}" dt="2021-12-08T07:07:11.494" v="613" actId="1076"/>
          <ac:spMkLst>
            <pc:docMk/>
            <pc:sldMk cId="4277972026" sldId="310"/>
            <ac:spMk id="5" creationId="{A956B696-CD3D-447C-AA4E-FF70A8C6CE9B}"/>
          </ac:spMkLst>
        </pc:spChg>
        <pc:spChg chg="mod">
          <ac:chgData name="Zhang, Huihui" userId="S::zhan4110@purdue.edu::ededcf6c-5c88-4282-ae2d-ca5e0d16c13c" providerId="AD" clId="Web-{4E9F0EBE-71D3-41A1-9AB5-38974452F01B}" dt="2021-12-08T06:52:39.542" v="372" actId="20577"/>
          <ac:spMkLst>
            <pc:docMk/>
            <pc:sldMk cId="4277972026" sldId="310"/>
            <ac:spMk id="10" creationId="{F8F88D4C-535C-49F3-9BB6-0293A860DA59}"/>
          </ac:spMkLst>
        </pc:spChg>
        <pc:spChg chg="del">
          <ac:chgData name="Zhang, Huihui" userId="S::zhan4110@purdue.edu::ededcf6c-5c88-4282-ae2d-ca5e0d16c13c" providerId="AD" clId="Web-{4E9F0EBE-71D3-41A1-9AB5-38974452F01B}" dt="2021-12-08T06:51:14.558" v="356"/>
          <ac:spMkLst>
            <pc:docMk/>
            <pc:sldMk cId="4277972026" sldId="310"/>
            <ac:spMk id="12" creationId="{3FC31C44-71E5-42B0-B546-093F367C4B85}"/>
          </ac:spMkLst>
        </pc:spChg>
        <pc:graphicFrameChg chg="add mod">
          <ac:chgData name="Zhang, Huihui" userId="S::zhan4110@purdue.edu::ededcf6c-5c88-4282-ae2d-ca5e0d16c13c" providerId="AD" clId="Web-{4E9F0EBE-71D3-41A1-9AB5-38974452F01B}" dt="2021-12-08T07:07:19.572" v="615" actId="14100"/>
          <ac:graphicFrameMkLst>
            <pc:docMk/>
            <pc:sldMk cId="4277972026" sldId="310"/>
            <ac:graphicFrameMk id="6" creationId="{1562DEB9-07C9-42C3-A489-40A63B93D639}"/>
          </ac:graphicFrameMkLst>
        </pc:graphicFrameChg>
        <pc:picChg chg="del">
          <ac:chgData name="Zhang, Huihui" userId="S::zhan4110@purdue.edu::ededcf6c-5c88-4282-ae2d-ca5e0d16c13c" providerId="AD" clId="Web-{4E9F0EBE-71D3-41A1-9AB5-38974452F01B}" dt="2021-12-08T06:51:11.918" v="355"/>
          <ac:picMkLst>
            <pc:docMk/>
            <pc:sldMk cId="4277972026" sldId="310"/>
            <ac:picMk id="3" creationId="{92384162-F2A7-47FB-8EBB-4F7522FA3A84}"/>
          </ac:picMkLst>
        </pc:picChg>
      </pc:sldChg>
      <pc:sldChg chg="addSp delSp modSp add replId">
        <pc:chgData name="Zhang, Huihui" userId="S::zhan4110@purdue.edu::ededcf6c-5c88-4282-ae2d-ca5e0d16c13c" providerId="AD" clId="Web-{4E9F0EBE-71D3-41A1-9AB5-38974452F01B}" dt="2021-12-08T06:54:45.714" v="419"/>
        <pc:sldMkLst>
          <pc:docMk/>
          <pc:sldMk cId="1028602308" sldId="311"/>
        </pc:sldMkLst>
        <pc:spChg chg="add mod">
          <ac:chgData name="Zhang, Huihui" userId="S::zhan4110@purdue.edu::ededcf6c-5c88-4282-ae2d-ca5e0d16c13c" providerId="AD" clId="Web-{4E9F0EBE-71D3-41A1-9AB5-38974452F01B}" dt="2021-12-08T06:54:45.714" v="419"/>
          <ac:spMkLst>
            <pc:docMk/>
            <pc:sldMk cId="1028602308" sldId="311"/>
            <ac:spMk id="3" creationId="{634A6FBD-4762-495E-8008-F213D65C2DD0}"/>
          </ac:spMkLst>
        </pc:spChg>
        <pc:spChg chg="del">
          <ac:chgData name="Zhang, Huihui" userId="S::zhan4110@purdue.edu::ededcf6c-5c88-4282-ae2d-ca5e0d16c13c" providerId="AD" clId="Web-{4E9F0EBE-71D3-41A1-9AB5-38974452F01B}" dt="2021-12-08T06:54:14.636" v="412"/>
          <ac:spMkLst>
            <pc:docMk/>
            <pc:sldMk cId="1028602308" sldId="311"/>
            <ac:spMk id="5" creationId="{A956B696-CD3D-447C-AA4E-FF70A8C6CE9B}"/>
          </ac:spMkLst>
        </pc:spChg>
        <pc:spChg chg="mod">
          <ac:chgData name="Zhang, Huihui" userId="S::zhan4110@purdue.edu::ededcf6c-5c88-4282-ae2d-ca5e0d16c13c" providerId="AD" clId="Web-{4E9F0EBE-71D3-41A1-9AB5-38974452F01B}" dt="2021-12-08T06:54:12.089" v="411" actId="1076"/>
          <ac:spMkLst>
            <pc:docMk/>
            <pc:sldMk cId="1028602308" sldId="311"/>
            <ac:spMk id="10" creationId="{F8F88D4C-535C-49F3-9BB6-0293A860DA59}"/>
          </ac:spMkLst>
        </pc:spChg>
        <pc:graphicFrameChg chg="del">
          <ac:chgData name="Zhang, Huihui" userId="S::zhan4110@purdue.edu::ededcf6c-5c88-4282-ae2d-ca5e0d16c13c" providerId="AD" clId="Web-{4E9F0EBE-71D3-41A1-9AB5-38974452F01B}" dt="2021-12-08T06:54:17.433" v="413"/>
          <ac:graphicFrameMkLst>
            <pc:docMk/>
            <pc:sldMk cId="1028602308" sldId="311"/>
            <ac:graphicFrameMk id="6" creationId="{1562DEB9-07C9-42C3-A489-40A63B93D639}"/>
          </ac:graphicFrameMkLst>
        </pc:graphicFrameChg>
        <pc:picChg chg="add mod">
          <ac:chgData name="Zhang, Huihui" userId="S::zhan4110@purdue.edu::ededcf6c-5c88-4282-ae2d-ca5e0d16c13c" providerId="AD" clId="Web-{4E9F0EBE-71D3-41A1-9AB5-38974452F01B}" dt="2021-12-08T06:54:42.948" v="418" actId="1076"/>
          <ac:picMkLst>
            <pc:docMk/>
            <pc:sldMk cId="1028602308" sldId="311"/>
            <ac:picMk id="7" creationId="{A7615113-17F8-4D74-A090-9E597430E8C9}"/>
          </ac:picMkLst>
        </pc:picChg>
      </pc:sldChg>
      <pc:sldChg chg="addSp delSp modSp add replId">
        <pc:chgData name="Zhang, Huihui" userId="S::zhan4110@purdue.edu::ededcf6c-5c88-4282-ae2d-ca5e0d16c13c" providerId="AD" clId="Web-{4E9F0EBE-71D3-41A1-9AB5-38974452F01B}" dt="2021-12-08T07:21:28.587" v="737" actId="1076"/>
        <pc:sldMkLst>
          <pc:docMk/>
          <pc:sldMk cId="3196800840" sldId="312"/>
        </pc:sldMkLst>
        <pc:spChg chg="mod">
          <ac:chgData name="Zhang, Huihui" userId="S::zhan4110@purdue.edu::ededcf6c-5c88-4282-ae2d-ca5e0d16c13c" providerId="AD" clId="Web-{4E9F0EBE-71D3-41A1-9AB5-38974452F01B}" dt="2021-12-08T07:21:19.853" v="734" actId="14100"/>
          <ac:spMkLst>
            <pc:docMk/>
            <pc:sldMk cId="3196800840" sldId="312"/>
            <ac:spMk id="3" creationId="{634A6FBD-4762-495E-8008-F213D65C2DD0}"/>
          </ac:spMkLst>
        </pc:spChg>
        <pc:spChg chg="add del">
          <ac:chgData name="Zhang, Huihui" userId="S::zhan4110@purdue.edu::ededcf6c-5c88-4282-ae2d-ca5e0d16c13c" providerId="AD" clId="Web-{4E9F0EBE-71D3-41A1-9AB5-38974452F01B}" dt="2021-12-08T06:57:45.058" v="452"/>
          <ac:spMkLst>
            <pc:docMk/>
            <pc:sldMk cId="3196800840" sldId="312"/>
            <ac:spMk id="5" creationId="{B7735787-D156-424E-9BF3-F790655492F4}"/>
          </ac:spMkLst>
        </pc:spChg>
        <pc:picChg chg="add mod">
          <ac:chgData name="Zhang, Huihui" userId="S::zhan4110@purdue.edu::ededcf6c-5c88-4282-ae2d-ca5e0d16c13c" providerId="AD" clId="Web-{4E9F0EBE-71D3-41A1-9AB5-38974452F01B}" dt="2021-12-08T07:21:28.587" v="737" actId="1076"/>
          <ac:picMkLst>
            <pc:docMk/>
            <pc:sldMk cId="3196800840" sldId="312"/>
            <ac:picMk id="6" creationId="{4EBD6C3A-3297-4C74-AB85-7CE2A79CAA51}"/>
          </ac:picMkLst>
        </pc:picChg>
        <pc:picChg chg="del">
          <ac:chgData name="Zhang, Huihui" userId="S::zhan4110@purdue.edu::ededcf6c-5c88-4282-ae2d-ca5e0d16c13c" providerId="AD" clId="Web-{4E9F0EBE-71D3-41A1-9AB5-38974452F01B}" dt="2021-12-08T06:55:18.620" v="426"/>
          <ac:picMkLst>
            <pc:docMk/>
            <pc:sldMk cId="3196800840" sldId="312"/>
            <ac:picMk id="7" creationId="{A7615113-17F8-4D74-A090-9E597430E8C9}"/>
          </ac:picMkLst>
        </pc:picChg>
      </pc:sldChg>
      <pc:sldChg chg="delSp modSp add del replId">
        <pc:chgData name="Zhang, Huihui" userId="S::zhan4110@purdue.edu::ededcf6c-5c88-4282-ae2d-ca5e0d16c13c" providerId="AD" clId="Web-{4E9F0EBE-71D3-41A1-9AB5-38974452F01B}" dt="2021-12-08T07:19:06.525" v="725"/>
        <pc:sldMkLst>
          <pc:docMk/>
          <pc:sldMk cId="1249397858" sldId="313"/>
        </pc:sldMkLst>
        <pc:spChg chg="mod">
          <ac:chgData name="Zhang, Huihui" userId="S::zhan4110@purdue.edu::ededcf6c-5c88-4282-ae2d-ca5e0d16c13c" providerId="AD" clId="Web-{4E9F0EBE-71D3-41A1-9AB5-38974452F01B}" dt="2021-12-08T07:16:22.697" v="677" actId="20577"/>
          <ac:spMkLst>
            <pc:docMk/>
            <pc:sldMk cId="1249397858" sldId="313"/>
            <ac:spMk id="1218" creationId="{00000000-0000-0000-0000-000000000000}"/>
          </ac:spMkLst>
        </pc:spChg>
        <pc:graphicFrameChg chg="del">
          <ac:chgData name="Zhang, Huihui" userId="S::zhan4110@purdue.edu::ededcf6c-5c88-4282-ae2d-ca5e0d16c13c" providerId="AD" clId="Web-{4E9F0EBE-71D3-41A1-9AB5-38974452F01B}" dt="2021-12-08T07:16:25.556" v="678"/>
          <ac:graphicFrameMkLst>
            <pc:docMk/>
            <pc:sldMk cId="1249397858" sldId="313"/>
            <ac:graphicFrameMk id="3" creationId="{06887879-7DA7-294A-8B42-78D14CF4CF85}"/>
          </ac:graphicFrameMkLst>
        </pc:graphicFrameChg>
      </pc:sldChg>
      <pc:sldChg chg="addSp delSp modSp add del replId">
        <pc:chgData name="Zhang, Huihui" userId="S::zhan4110@purdue.edu::ededcf6c-5c88-4282-ae2d-ca5e0d16c13c" providerId="AD" clId="Web-{4E9F0EBE-71D3-41A1-9AB5-38974452F01B}" dt="2021-12-08T07:11:35.869" v="643"/>
        <pc:sldMkLst>
          <pc:docMk/>
          <pc:sldMk cId="1666275464" sldId="313"/>
        </pc:sldMkLst>
        <pc:spChg chg="del">
          <ac:chgData name="Zhang, Huihui" userId="S::zhan4110@purdue.edu::ededcf6c-5c88-4282-ae2d-ca5e0d16c13c" providerId="AD" clId="Web-{4E9F0EBE-71D3-41A1-9AB5-38974452F01B}" dt="2021-12-08T07:07:46.901" v="617"/>
          <ac:spMkLst>
            <pc:docMk/>
            <pc:sldMk cId="1666275464" sldId="313"/>
            <ac:spMk id="3" creationId="{634A6FBD-4762-495E-8008-F213D65C2DD0}"/>
          </ac:spMkLst>
        </pc:spChg>
        <pc:spChg chg="add del mod">
          <ac:chgData name="Zhang, Huihui" userId="S::zhan4110@purdue.edu::ededcf6c-5c88-4282-ae2d-ca5e0d16c13c" providerId="AD" clId="Web-{4E9F0EBE-71D3-41A1-9AB5-38974452F01B}" dt="2021-12-08T07:08:56.057" v="626"/>
          <ac:spMkLst>
            <pc:docMk/>
            <pc:sldMk cId="1666275464" sldId="313"/>
            <ac:spMk id="5" creationId="{2E1C3871-D24C-4B13-B749-01F982584BBE}"/>
          </ac:spMkLst>
        </pc:spChg>
        <pc:spChg chg="add mod">
          <ac:chgData name="Zhang, Huihui" userId="S::zhan4110@purdue.edu::ededcf6c-5c88-4282-ae2d-ca5e0d16c13c" providerId="AD" clId="Web-{4E9F0EBE-71D3-41A1-9AB5-38974452F01B}" dt="2021-12-08T07:11:30.650" v="642" actId="1076"/>
          <ac:spMkLst>
            <pc:docMk/>
            <pc:sldMk cId="1666275464" sldId="313"/>
            <ac:spMk id="7" creationId="{B8039F2A-7D3C-4AE9-BF55-BEED5EB26832}"/>
          </ac:spMkLst>
        </pc:spChg>
        <pc:picChg chg="del">
          <ac:chgData name="Zhang, Huihui" userId="S::zhan4110@purdue.edu::ededcf6c-5c88-4282-ae2d-ca5e0d16c13c" providerId="AD" clId="Web-{4E9F0EBE-71D3-41A1-9AB5-38974452F01B}" dt="2021-12-08T07:07:36.151" v="616"/>
          <ac:picMkLst>
            <pc:docMk/>
            <pc:sldMk cId="1666275464" sldId="313"/>
            <ac:picMk id="6" creationId="{4EBD6C3A-3297-4C74-AB85-7CE2A79CAA51}"/>
          </ac:picMkLst>
        </pc:picChg>
      </pc:sldChg>
      <pc:sldChg chg="addSp delSp modSp add replId">
        <pc:chgData name="Zhang, Huihui" userId="S::zhan4110@purdue.edu::ededcf6c-5c88-4282-ae2d-ca5e0d16c13c" providerId="AD" clId="Web-{4E9F0EBE-71D3-41A1-9AB5-38974452F01B}" dt="2021-12-08T07:57:33.335" v="903" actId="1076"/>
        <pc:sldMkLst>
          <pc:docMk/>
          <pc:sldMk cId="1616701066" sldId="314"/>
        </pc:sldMkLst>
        <pc:spChg chg="mod">
          <ac:chgData name="Zhang, Huihui" userId="S::zhan4110@purdue.edu::ededcf6c-5c88-4282-ae2d-ca5e0d16c13c" providerId="AD" clId="Web-{4E9F0EBE-71D3-41A1-9AB5-38974452F01B}" dt="2021-12-08T07:19:22.134" v="728" actId="20577"/>
          <ac:spMkLst>
            <pc:docMk/>
            <pc:sldMk cId="1616701066" sldId="314"/>
            <ac:spMk id="3" creationId="{634A6FBD-4762-495E-8008-F213D65C2DD0}"/>
          </ac:spMkLst>
        </pc:spChg>
        <pc:graphicFrameChg chg="add mod">
          <ac:chgData name="Zhang, Huihui" userId="S::zhan4110@purdue.edu::ededcf6c-5c88-4282-ae2d-ca5e0d16c13c" providerId="AD" clId="Web-{4E9F0EBE-71D3-41A1-9AB5-38974452F01B}" dt="2021-12-08T07:57:33.335" v="903" actId="1076"/>
          <ac:graphicFrameMkLst>
            <pc:docMk/>
            <pc:sldMk cId="1616701066" sldId="314"/>
            <ac:graphicFrameMk id="5" creationId="{D4547B2B-4D6E-4910-8F80-031E2904E093}"/>
          </ac:graphicFrameMkLst>
        </pc:graphicFrameChg>
        <pc:picChg chg="del">
          <ac:chgData name="Zhang, Huihui" userId="S::zhan4110@purdue.edu::ededcf6c-5c88-4282-ae2d-ca5e0d16c13c" providerId="AD" clId="Web-{4E9F0EBE-71D3-41A1-9AB5-38974452F01B}" dt="2021-12-08T07:18:28.322" v="719"/>
          <ac:picMkLst>
            <pc:docMk/>
            <pc:sldMk cId="1616701066" sldId="314"/>
            <ac:picMk id="6" creationId="{4EBD6C3A-3297-4C74-AB85-7CE2A79CAA51}"/>
          </ac:picMkLst>
        </pc:picChg>
        <pc:picChg chg="add del mod">
          <ac:chgData name="Zhang, Huihui" userId="S::zhan4110@purdue.edu::ededcf6c-5c88-4282-ae2d-ca5e0d16c13c" providerId="AD" clId="Web-{4E9F0EBE-71D3-41A1-9AB5-38974452F01B}" dt="2021-12-08T07:57:20.304" v="901"/>
          <ac:picMkLst>
            <pc:docMk/>
            <pc:sldMk cId="1616701066" sldId="314"/>
            <ac:picMk id="6" creationId="{8155D6D3-7C8E-4347-AA31-0373BFD39A8F}"/>
          </ac:picMkLst>
        </pc:picChg>
      </pc:sldChg>
      <pc:sldChg chg="addSp delSp modSp add replId">
        <pc:chgData name="Zhang, Huihui" userId="S::zhan4110@purdue.edu::ededcf6c-5c88-4282-ae2d-ca5e0d16c13c" providerId="AD" clId="Web-{4E9F0EBE-71D3-41A1-9AB5-38974452F01B}" dt="2021-12-08T07:55:31.414" v="887" actId="1076"/>
        <pc:sldMkLst>
          <pc:docMk/>
          <pc:sldMk cId="856098668" sldId="315"/>
        </pc:sldMkLst>
        <pc:spChg chg="mod">
          <ac:chgData name="Zhang, Huihui" userId="S::zhan4110@purdue.edu::ededcf6c-5c88-4282-ae2d-ca5e0d16c13c" providerId="AD" clId="Web-{4E9F0EBE-71D3-41A1-9AB5-38974452F01B}" dt="2021-12-08T07:54:15.805" v="886" actId="1076"/>
          <ac:spMkLst>
            <pc:docMk/>
            <pc:sldMk cId="856098668" sldId="315"/>
            <ac:spMk id="3" creationId="{634A6FBD-4762-495E-8008-F213D65C2DD0}"/>
          </ac:spMkLst>
        </pc:spChg>
        <pc:graphicFrameChg chg="del">
          <ac:chgData name="Zhang, Huihui" userId="S::zhan4110@purdue.edu::ededcf6c-5c88-4282-ae2d-ca5e0d16c13c" providerId="AD" clId="Web-{4E9F0EBE-71D3-41A1-9AB5-38974452F01B}" dt="2021-12-08T07:19:35.915" v="730"/>
          <ac:graphicFrameMkLst>
            <pc:docMk/>
            <pc:sldMk cId="856098668" sldId="315"/>
            <ac:graphicFrameMk id="5" creationId="{D4547B2B-4D6E-4910-8F80-031E2904E093}"/>
          </ac:graphicFrameMkLst>
        </pc:graphicFrameChg>
        <pc:picChg chg="add mod">
          <ac:chgData name="Zhang, Huihui" userId="S::zhan4110@purdue.edu::ededcf6c-5c88-4282-ae2d-ca5e0d16c13c" providerId="AD" clId="Web-{4E9F0EBE-71D3-41A1-9AB5-38974452F01B}" dt="2021-12-08T07:55:31.414" v="887" actId="1076"/>
          <ac:picMkLst>
            <pc:docMk/>
            <pc:sldMk cId="856098668" sldId="315"/>
            <ac:picMk id="5" creationId="{5B76D7FA-77BD-418E-93EE-A0E89823EF9E}"/>
          </ac:picMkLst>
        </pc:picChg>
      </pc:sldChg>
      <pc:sldChg chg="addSp delSp modSp add replId">
        <pc:chgData name="Zhang, Huihui" userId="S::zhan4110@purdue.edu::ededcf6c-5c88-4282-ae2d-ca5e0d16c13c" providerId="AD" clId="Web-{4E9F0EBE-71D3-41A1-9AB5-38974452F01B}" dt="2021-12-08T08:24:31.323" v="1349"/>
        <pc:sldMkLst>
          <pc:docMk/>
          <pc:sldMk cId="3284639976" sldId="316"/>
        </pc:sldMkLst>
        <pc:spChg chg="add del mod">
          <ac:chgData name="Zhang, Huihui" userId="S::zhan4110@purdue.edu::ededcf6c-5c88-4282-ae2d-ca5e0d16c13c" providerId="AD" clId="Web-{4E9F0EBE-71D3-41A1-9AB5-38974452F01B}" dt="2021-12-08T08:08:19.236" v="1077"/>
          <ac:spMkLst>
            <pc:docMk/>
            <pc:sldMk cId="3284639976" sldId="316"/>
            <ac:spMk id="2" creationId="{E7C31369-A273-46D3-A00C-5AAED37A2386}"/>
          </ac:spMkLst>
        </pc:spChg>
        <pc:spChg chg="add mod">
          <ac:chgData name="Zhang, Huihui" userId="S::zhan4110@purdue.edu::ededcf6c-5c88-4282-ae2d-ca5e0d16c13c" providerId="AD" clId="Web-{4E9F0EBE-71D3-41A1-9AB5-38974452F01B}" dt="2021-12-08T08:24:26.261" v="1347" actId="1076"/>
          <ac:spMkLst>
            <pc:docMk/>
            <pc:sldMk cId="3284639976" sldId="316"/>
            <ac:spMk id="3" creationId="{EC11CE4D-9439-4E57-A107-75B65735EBEF}"/>
          </ac:spMkLst>
        </pc:spChg>
        <pc:spChg chg="del mod">
          <ac:chgData name="Zhang, Huihui" userId="S::zhan4110@purdue.edu::ededcf6c-5c88-4282-ae2d-ca5e0d16c13c" providerId="AD" clId="Web-{4E9F0EBE-71D3-41A1-9AB5-38974452F01B}" dt="2021-12-08T08:24:31.323" v="1349"/>
          <ac:spMkLst>
            <pc:docMk/>
            <pc:sldMk cId="3284639976" sldId="316"/>
            <ac:spMk id="6" creationId="{1F6AC51D-78E9-44B7-A3E1-1CB8ECA4E55E}"/>
          </ac:spMkLst>
        </pc:spChg>
        <pc:spChg chg="add mod">
          <ac:chgData name="Zhang, Huihui" userId="S::zhan4110@purdue.edu::ededcf6c-5c88-4282-ae2d-ca5e0d16c13c" providerId="AD" clId="Web-{4E9F0EBE-71D3-41A1-9AB5-38974452F01B}" dt="2021-12-08T08:24:23.511" v="1346" actId="1076"/>
          <ac:spMkLst>
            <pc:docMk/>
            <pc:sldMk cId="3284639976" sldId="316"/>
            <ac:spMk id="8" creationId="{86530464-4B99-4AEA-ABB6-466A5A9EFEFF}"/>
          </ac:spMkLst>
        </pc:spChg>
        <pc:spChg chg="mod">
          <ac:chgData name="Zhang, Huihui" userId="S::zhan4110@purdue.edu::ededcf6c-5c88-4282-ae2d-ca5e0d16c13c" providerId="AD" clId="Web-{4E9F0EBE-71D3-41A1-9AB5-38974452F01B}" dt="2021-12-08T07:23:14.134" v="764" actId="1076"/>
          <ac:spMkLst>
            <pc:docMk/>
            <pc:sldMk cId="3284639976" sldId="316"/>
            <ac:spMk id="1507" creationId="{00000000-0000-0000-0000-000000000000}"/>
          </ac:spMkLst>
        </pc:spChg>
      </pc:sldChg>
      <pc:sldChg chg="modSp">
        <pc:chgData name="Zhang, Huihui" userId="S::zhan4110@purdue.edu::ededcf6c-5c88-4282-ae2d-ca5e0d16c13c" providerId="AD" clId="Web-{4E9F0EBE-71D3-41A1-9AB5-38974452F01B}" dt="2021-12-08T08:02:54.332" v="937" actId="14100"/>
        <pc:sldMkLst>
          <pc:docMk/>
          <pc:sldMk cId="1565660870" sldId="318"/>
        </pc:sldMkLst>
        <pc:graphicFrameChg chg="mod">
          <ac:chgData name="Zhang, Huihui" userId="S::zhan4110@purdue.edu::ededcf6c-5c88-4282-ae2d-ca5e0d16c13c" providerId="AD" clId="Web-{4E9F0EBE-71D3-41A1-9AB5-38974452F01B}" dt="2021-12-08T08:02:54.332" v="937" actId="14100"/>
          <ac:graphicFrameMkLst>
            <pc:docMk/>
            <pc:sldMk cId="1565660870" sldId="318"/>
            <ac:graphicFrameMk id="70" creationId="{28849386-1D83-45C6-9E28-03D96E0D6C9B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5AE-1643-857D-7AEEFFA9BB80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5AE-1643-857D-7AEEFFA9BB80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5AE-1643-857D-7AEEFFA9BB80}"/>
                </c:ext>
              </c:extLst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5AE-1643-857D-7AEEFFA9BB80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5AE-1643-857D-7AEEFFA9BB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KNN</c:v>
                </c:pt>
                <c:pt idx="3">
                  <c:v>Logistic Regression</c:v>
                </c:pt>
                <c:pt idx="4">
                  <c:v>SVM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0.65500000000000003</c:v>
                </c:pt>
                <c:pt idx="1">
                  <c:v>0.88880000000000003</c:v>
                </c:pt>
                <c:pt idx="2">
                  <c:v>0.93500000000000005</c:v>
                </c:pt>
                <c:pt idx="3" formatCode="0%">
                  <c:v>0.94</c:v>
                </c:pt>
                <c:pt idx="4">
                  <c:v>0.96379999999999999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AE-1643-857D-7AEEFFA9BB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50"/>
        <c:axId val="2074627904"/>
        <c:axId val="2074232848"/>
      </c:barChart>
      <c:catAx>
        <c:axId val="207462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232848"/>
        <c:crosses val="autoZero"/>
        <c:auto val="1"/>
        <c:lblAlgn val="ctr"/>
        <c:lblOffset val="100"/>
        <c:noMultiLvlLbl val="0"/>
      </c:catAx>
      <c:valAx>
        <c:axId val="207423284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207462790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Validation Accuracy</a:t>
            </a:r>
          </a:p>
        </c:rich>
      </c:tx>
      <c:layout>
        <c:manualLayout>
          <c:xMode val="edge"/>
          <c:yMode val="edge"/>
          <c:x val="0.40220020260444578"/>
          <c:y val="0.869672239614227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90146205839011"/>
          <c:y val="0.1377775374963485"/>
          <c:w val="0.82934214300883913"/>
          <c:h val="0.44626960832304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Tutor</c:v>
                </c:pt>
                <c:pt idx="1">
                  <c:v>Writer</c:v>
                </c:pt>
                <c:pt idx="2">
                  <c:v>Driver/Deliver</c:v>
                </c:pt>
                <c:pt idx="3">
                  <c:v>Nanny/Cleaning</c:v>
                </c:pt>
                <c:pt idx="4">
                  <c:v>Manager/Consultant</c:v>
                </c:pt>
                <c:pt idx="5">
                  <c:v>Legal Work</c:v>
                </c:pt>
                <c:pt idx="6">
                  <c:v>Office Work</c:v>
                </c:pt>
                <c:pt idx="7">
                  <c:v>Cook</c:v>
                </c:pt>
                <c:pt idx="8">
                  <c:v>Artist</c:v>
                </c:pt>
                <c:pt idx="9">
                  <c:v>Healthcare</c:v>
                </c:pt>
                <c:pt idx="10">
                  <c:v>Sales</c:v>
                </c:pt>
                <c:pt idx="11">
                  <c:v>Technician</c:v>
                </c:pt>
                <c:pt idx="12">
                  <c:v>Media</c:v>
                </c:pt>
                <c:pt idx="13">
                  <c:v>Book keeper</c:v>
                </c:pt>
                <c:pt idx="14">
                  <c:v>Labor</c:v>
                </c:pt>
                <c:pt idx="15">
                  <c:v>Dog Walker</c:v>
                </c:pt>
              </c:strCache>
            </c:strRef>
          </c:cat>
          <c:val>
            <c:numRef>
              <c:f>Sheet1!$B$2:$B$17</c:f>
              <c:numCache>
                <c:formatCode>0.00%</c:formatCode>
                <c:ptCount val="16"/>
                <c:pt idx="0">
                  <c:v>0.99309999999999998</c:v>
                </c:pt>
                <c:pt idx="1">
                  <c:v>0.98609999999999998</c:v>
                </c:pt>
                <c:pt idx="2">
                  <c:v>0.94689999999999996</c:v>
                </c:pt>
                <c:pt idx="3">
                  <c:v>0.94</c:v>
                </c:pt>
                <c:pt idx="4">
                  <c:v>0.98850000000000005</c:v>
                </c:pt>
                <c:pt idx="5">
                  <c:v>0.98850000000000005</c:v>
                </c:pt>
                <c:pt idx="6">
                  <c:v>0.92610000000000003</c:v>
                </c:pt>
                <c:pt idx="7">
                  <c:v>0.98609999999999998</c:v>
                </c:pt>
                <c:pt idx="8">
                  <c:v>0.9446</c:v>
                </c:pt>
                <c:pt idx="9">
                  <c:v>0.97</c:v>
                </c:pt>
                <c:pt idx="10">
                  <c:v>0.9677</c:v>
                </c:pt>
                <c:pt idx="11">
                  <c:v>0.97460000000000002</c:v>
                </c:pt>
                <c:pt idx="12">
                  <c:v>0.99080000000000001</c:v>
                </c:pt>
                <c:pt idx="13">
                  <c:v>0.94230000000000003</c:v>
                </c:pt>
                <c:pt idx="14">
                  <c:v>0.97689999999999999</c:v>
                </c:pt>
                <c:pt idx="15">
                  <c:v>0.99309999999999998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5F-534A-B83D-3787DEAB689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74489056"/>
        <c:axId val="2083886832"/>
      </c:barChart>
      <c:catAx>
        <c:axId val="15744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3886832"/>
        <c:crosses val="autoZero"/>
        <c:auto val="1"/>
        <c:lblAlgn val="ctr"/>
        <c:lblOffset val="100"/>
        <c:noMultiLvlLbl val="0"/>
      </c:catAx>
      <c:valAx>
        <c:axId val="208388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4489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a291372dc6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a291372dc6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691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62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580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229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02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883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530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a291372dc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a291372dc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a291372dc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a291372dc6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183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a291372dc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a291372dc6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675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839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52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531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43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8981d726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8981d726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17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02471"/>
            <a:ext cx="3719700" cy="225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04050"/>
            <a:ext cx="3320100" cy="7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516450" y="1537825"/>
            <a:ext cx="5829512" cy="3744737"/>
          </a:xfrm>
          <a:custGeom>
            <a:avLst/>
            <a:gdLst/>
            <a:ahLst/>
            <a:cxnLst/>
            <a:rect l="l" t="t" r="r" b="b"/>
            <a:pathLst>
              <a:path w="85436" h="54880" extrusionOk="0">
                <a:moveTo>
                  <a:pt x="45556" y="0"/>
                </a:moveTo>
                <a:cubicBezTo>
                  <a:pt x="44491" y="0"/>
                  <a:pt x="43339" y="49"/>
                  <a:pt x="42090" y="152"/>
                </a:cubicBezTo>
                <a:cubicBezTo>
                  <a:pt x="28190" y="1270"/>
                  <a:pt x="26729" y="8483"/>
                  <a:pt x="18147" y="18526"/>
                </a:cubicBezTo>
                <a:cubicBezTo>
                  <a:pt x="9564" y="28547"/>
                  <a:pt x="0" y="29437"/>
                  <a:pt x="1621" y="44615"/>
                </a:cubicBezTo>
                <a:cubicBezTo>
                  <a:pt x="2486" y="52824"/>
                  <a:pt x="10904" y="54879"/>
                  <a:pt x="21254" y="54879"/>
                </a:cubicBezTo>
                <a:cubicBezTo>
                  <a:pt x="30013" y="54879"/>
                  <a:pt x="40157" y="53407"/>
                  <a:pt x="48276" y="52947"/>
                </a:cubicBezTo>
                <a:cubicBezTo>
                  <a:pt x="50599" y="52815"/>
                  <a:pt x="52922" y="52782"/>
                  <a:pt x="55208" y="52782"/>
                </a:cubicBezTo>
                <a:cubicBezTo>
                  <a:pt x="57494" y="52782"/>
                  <a:pt x="59742" y="52815"/>
                  <a:pt x="61915" y="52815"/>
                </a:cubicBezTo>
                <a:cubicBezTo>
                  <a:pt x="74167" y="52815"/>
                  <a:pt x="84031" y="51771"/>
                  <a:pt x="84705" y="37905"/>
                </a:cubicBezTo>
                <a:cubicBezTo>
                  <a:pt x="85436" y="23205"/>
                  <a:pt x="70211" y="20307"/>
                  <a:pt x="64208" y="13368"/>
                </a:cubicBezTo>
                <a:cubicBezTo>
                  <a:pt x="58648" y="6966"/>
                  <a:pt x="58257" y="0"/>
                  <a:pt x="45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516455" y="1434712"/>
            <a:ext cx="5157780" cy="2938856"/>
            <a:chOff x="343100" y="2948650"/>
            <a:chExt cx="2386425" cy="1359700"/>
          </a:xfrm>
        </p:grpSpPr>
        <p:sp>
          <p:nvSpPr>
            <p:cNvPr id="13" name="Google Shape;13;p2"/>
            <p:cNvSpPr/>
            <p:nvPr/>
          </p:nvSpPr>
          <p:spPr>
            <a:xfrm>
              <a:off x="529125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0775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60" y="1302"/>
                  </a:lnTo>
                  <a:lnTo>
                    <a:pt x="160" y="138"/>
                  </a:lnTo>
                  <a:close/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416"/>
                    <a:pt x="46" y="1439"/>
                    <a:pt x="91" y="1439"/>
                  </a:cubicBezTo>
                  <a:lnTo>
                    <a:pt x="1370" y="1439"/>
                  </a:lnTo>
                  <a:cubicBezTo>
                    <a:pt x="1415" y="1439"/>
                    <a:pt x="1438" y="1416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5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52950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33050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94675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56875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156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527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4892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263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6287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99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370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7357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310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962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215" y="109"/>
                  </a:lnTo>
                  <a:cubicBezTo>
                    <a:pt x="2238" y="86"/>
                    <a:pt x="2238" y="41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67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53800" y="3616275"/>
              <a:ext cx="55400" cy="55250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32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74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639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010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78250" y="32831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78250" y="32465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78250" y="32094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78250" y="3172900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78250" y="31358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78250" y="3098875"/>
              <a:ext cx="55375" cy="55075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78250" y="3062200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78250" y="3025100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0950" y="4248550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300950" y="42120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8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186"/>
                    <a:pt x="2146" y="2209"/>
                    <a:pt x="2169" y="2209"/>
                  </a:cubicBezTo>
                  <a:cubicBezTo>
                    <a:pt x="2169" y="2209"/>
                    <a:pt x="2192" y="2186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00950" y="417492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7"/>
                    <a:pt x="46" y="18"/>
                  </a:cubicBezTo>
                  <a:cubicBezTo>
                    <a:pt x="0" y="41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4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7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300950" y="4137850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109"/>
                    <a:pt x="46" y="131"/>
                  </a:cubicBezTo>
                  <a:lnTo>
                    <a:pt x="2100" y="2209"/>
                  </a:lnTo>
                  <a:lnTo>
                    <a:pt x="2215" y="2209"/>
                  </a:ln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00950" y="41013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0950" y="406422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6"/>
                    <a:pt x="46" y="18"/>
                  </a:cubicBezTo>
                  <a:cubicBezTo>
                    <a:pt x="0" y="41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00950" y="4027275"/>
              <a:ext cx="55950" cy="55675"/>
            </a:xfrm>
            <a:custGeom>
              <a:avLst/>
              <a:gdLst/>
              <a:ahLst/>
              <a:cxnLst/>
              <a:rect l="l" t="t" r="r" b="b"/>
              <a:pathLst>
                <a:path w="2238" h="2227" extrusionOk="0">
                  <a:moveTo>
                    <a:pt x="92" y="1"/>
                  </a:moveTo>
                  <a:cubicBezTo>
                    <a:pt x="75" y="1"/>
                    <a:pt x="58" y="12"/>
                    <a:pt x="46" y="35"/>
                  </a:cubicBezTo>
                  <a:cubicBezTo>
                    <a:pt x="0" y="58"/>
                    <a:pt x="0" y="104"/>
                    <a:pt x="46" y="126"/>
                  </a:cubicBezTo>
                  <a:lnTo>
                    <a:pt x="2100" y="2203"/>
                  </a:lnTo>
                  <a:cubicBezTo>
                    <a:pt x="2123" y="2203"/>
                    <a:pt x="2146" y="2226"/>
                    <a:pt x="2169" y="2226"/>
                  </a:cubicBezTo>
                  <a:cubicBezTo>
                    <a:pt x="2169" y="2226"/>
                    <a:pt x="2192" y="2203"/>
                    <a:pt x="2215" y="2203"/>
                  </a:cubicBezTo>
                  <a:cubicBezTo>
                    <a:pt x="2237" y="2181"/>
                    <a:pt x="2237" y="2135"/>
                    <a:pt x="2215" y="2089"/>
                  </a:cubicBezTo>
                  <a:lnTo>
                    <a:pt x="137" y="35"/>
                  </a:lnTo>
                  <a:cubicBezTo>
                    <a:pt x="126" y="12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00950" y="39906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029900" y="302497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19" y="137"/>
                  </a:moveTo>
                  <a:cubicBezTo>
                    <a:pt x="1644" y="137"/>
                    <a:pt x="2078" y="571"/>
                    <a:pt x="2078" y="1119"/>
                  </a:cubicBezTo>
                  <a:cubicBezTo>
                    <a:pt x="2078" y="1644"/>
                    <a:pt x="1644" y="2077"/>
                    <a:pt x="1119" y="2077"/>
                  </a:cubicBezTo>
                  <a:cubicBezTo>
                    <a:pt x="571" y="2077"/>
                    <a:pt x="137" y="1644"/>
                    <a:pt x="137" y="1119"/>
                  </a:cubicBezTo>
                  <a:cubicBezTo>
                    <a:pt x="137" y="571"/>
                    <a:pt x="571" y="137"/>
                    <a:pt x="1119" y="137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2"/>
                    <a:pt x="0" y="1119"/>
                  </a:cubicBezTo>
                  <a:cubicBezTo>
                    <a:pt x="0" y="1735"/>
                    <a:pt x="503" y="2214"/>
                    <a:pt x="1119" y="2214"/>
                  </a:cubicBezTo>
                  <a:cubicBezTo>
                    <a:pt x="1735" y="2214"/>
                    <a:pt x="2215" y="1735"/>
                    <a:pt x="2215" y="1119"/>
                  </a:cubicBezTo>
                  <a:cubicBezTo>
                    <a:pt x="2215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8575" y="425297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99325" y="3003275"/>
              <a:ext cx="50250" cy="50825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532625" y="3962525"/>
              <a:ext cx="50250" cy="50800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479800" y="4252975"/>
              <a:ext cx="3450" cy="55375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69950" y="3936825"/>
              <a:ext cx="4000" cy="55400"/>
            </a:xfrm>
            <a:custGeom>
              <a:avLst/>
              <a:gdLst/>
              <a:ahLst/>
              <a:cxnLst/>
              <a:rect l="l" t="t" r="r" b="b"/>
              <a:pathLst>
                <a:path w="160" h="2216" extrusionOk="0">
                  <a:moveTo>
                    <a:pt x="91" y="1"/>
                  </a:moveTo>
                  <a:cubicBezTo>
                    <a:pt x="46" y="1"/>
                    <a:pt x="0" y="47"/>
                    <a:pt x="0" y="69"/>
                  </a:cubicBezTo>
                  <a:lnTo>
                    <a:pt x="0" y="2124"/>
                  </a:lnTo>
                  <a:cubicBezTo>
                    <a:pt x="0" y="2169"/>
                    <a:pt x="46" y="2215"/>
                    <a:pt x="91" y="2215"/>
                  </a:cubicBezTo>
                  <a:cubicBezTo>
                    <a:pt x="114" y="2215"/>
                    <a:pt x="160" y="2169"/>
                    <a:pt x="160" y="2124"/>
                  </a:cubicBezTo>
                  <a:lnTo>
                    <a:pt x="160" y="69"/>
                  </a:lnTo>
                  <a:cubicBezTo>
                    <a:pt x="160" y="47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70800" y="3374900"/>
              <a:ext cx="39950" cy="39825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86825" y="2948650"/>
              <a:ext cx="39975" cy="39825"/>
            </a:xfrm>
            <a:custGeom>
              <a:avLst/>
              <a:gdLst/>
              <a:ahLst/>
              <a:cxnLst/>
              <a:rect l="l" t="t" r="r" b="b"/>
              <a:pathLst>
                <a:path w="1599" h="1593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1484" y="1570"/>
                  </a:lnTo>
                  <a:cubicBezTo>
                    <a:pt x="1484" y="1570"/>
                    <a:pt x="1507" y="1592"/>
                    <a:pt x="1530" y="1592"/>
                  </a:cubicBezTo>
                  <a:cubicBezTo>
                    <a:pt x="1553" y="1592"/>
                    <a:pt x="1575" y="1570"/>
                    <a:pt x="1575" y="1570"/>
                  </a:cubicBezTo>
                  <a:cubicBezTo>
                    <a:pt x="1598" y="1547"/>
                    <a:pt x="1598" y="1501"/>
                    <a:pt x="1575" y="1478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23350" y="3908450"/>
              <a:ext cx="40525" cy="39825"/>
            </a:xfrm>
            <a:custGeom>
              <a:avLst/>
              <a:gdLst/>
              <a:ahLst/>
              <a:cxnLst/>
              <a:rect l="l" t="t" r="r" b="b"/>
              <a:pathLst>
                <a:path w="1621" h="1593" extrusionOk="0">
                  <a:moveTo>
                    <a:pt x="1530" y="0"/>
                  </a:moveTo>
                  <a:cubicBezTo>
                    <a:pt x="1512" y="0"/>
                    <a:pt x="1495" y="6"/>
                    <a:pt x="1484" y="18"/>
                  </a:cubicBezTo>
                  <a:lnTo>
                    <a:pt x="46" y="1478"/>
                  </a:lnTo>
                  <a:cubicBezTo>
                    <a:pt x="0" y="1501"/>
                    <a:pt x="0" y="1547"/>
                    <a:pt x="46" y="1570"/>
                  </a:cubicBezTo>
                  <a:cubicBezTo>
                    <a:pt x="46" y="1592"/>
                    <a:pt x="69" y="1592"/>
                    <a:pt x="92" y="1592"/>
                  </a:cubicBezTo>
                  <a:cubicBezTo>
                    <a:pt x="92" y="1592"/>
                    <a:pt x="114" y="1592"/>
                    <a:pt x="137" y="1570"/>
                  </a:cubicBezTo>
                  <a:lnTo>
                    <a:pt x="1575" y="109"/>
                  </a:lnTo>
                  <a:cubicBezTo>
                    <a:pt x="1621" y="86"/>
                    <a:pt x="1621" y="40"/>
                    <a:pt x="1575" y="18"/>
                  </a:cubicBezTo>
                  <a:cubicBezTo>
                    <a:pt x="1564" y="6"/>
                    <a:pt x="1547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21775" y="3110000"/>
              <a:ext cx="33700" cy="33675"/>
            </a:xfrm>
            <a:custGeom>
              <a:avLst/>
              <a:gdLst/>
              <a:ahLst/>
              <a:cxnLst/>
              <a:rect l="l" t="t" r="r" b="b"/>
              <a:pathLst>
                <a:path w="1348" h="1347" extrusionOk="0">
                  <a:moveTo>
                    <a:pt x="663" y="137"/>
                  </a:moveTo>
                  <a:cubicBezTo>
                    <a:pt x="960" y="137"/>
                    <a:pt x="1211" y="388"/>
                    <a:pt x="1211" y="685"/>
                  </a:cubicBezTo>
                  <a:cubicBezTo>
                    <a:pt x="1211" y="982"/>
                    <a:pt x="960" y="1210"/>
                    <a:pt x="663" y="1210"/>
                  </a:cubicBezTo>
                  <a:cubicBezTo>
                    <a:pt x="366" y="1210"/>
                    <a:pt x="138" y="982"/>
                    <a:pt x="138" y="685"/>
                  </a:cubicBezTo>
                  <a:cubicBezTo>
                    <a:pt x="138" y="388"/>
                    <a:pt x="366" y="137"/>
                    <a:pt x="663" y="137"/>
                  </a:cubicBezTo>
                  <a:close/>
                  <a:moveTo>
                    <a:pt x="663" y="0"/>
                  </a:moveTo>
                  <a:cubicBezTo>
                    <a:pt x="298" y="0"/>
                    <a:pt x="1" y="297"/>
                    <a:pt x="1" y="685"/>
                  </a:cubicBezTo>
                  <a:cubicBezTo>
                    <a:pt x="1" y="1050"/>
                    <a:pt x="298" y="1347"/>
                    <a:pt x="663" y="1347"/>
                  </a:cubicBezTo>
                  <a:cubicBezTo>
                    <a:pt x="1051" y="1347"/>
                    <a:pt x="1348" y="1050"/>
                    <a:pt x="1348" y="685"/>
                  </a:cubicBezTo>
                  <a:cubicBezTo>
                    <a:pt x="1348" y="297"/>
                    <a:pt x="1051" y="0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06375" y="4237550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1"/>
          <p:cNvSpPr/>
          <p:nvPr/>
        </p:nvSpPr>
        <p:spPr>
          <a:xfrm>
            <a:off x="6108635" y="1540252"/>
            <a:ext cx="6188402" cy="3603240"/>
          </a:xfrm>
          <a:custGeom>
            <a:avLst/>
            <a:gdLst/>
            <a:ahLst/>
            <a:cxnLst/>
            <a:rect l="l" t="t" r="r" b="b"/>
            <a:pathLst>
              <a:path w="74936" h="43632" extrusionOk="0">
                <a:moveTo>
                  <a:pt x="44444" y="1"/>
                </a:moveTo>
                <a:cubicBezTo>
                  <a:pt x="42199" y="1"/>
                  <a:pt x="39942" y="611"/>
                  <a:pt x="37890" y="1564"/>
                </a:cubicBezTo>
                <a:cubicBezTo>
                  <a:pt x="34991" y="2911"/>
                  <a:pt x="32480" y="4942"/>
                  <a:pt x="30061" y="7019"/>
                </a:cubicBezTo>
                <a:cubicBezTo>
                  <a:pt x="28646" y="8206"/>
                  <a:pt x="27253" y="9462"/>
                  <a:pt x="25610" y="10283"/>
                </a:cubicBezTo>
                <a:cubicBezTo>
                  <a:pt x="24532" y="10837"/>
                  <a:pt x="23308" y="11185"/>
                  <a:pt x="22103" y="11185"/>
                </a:cubicBezTo>
                <a:cubicBezTo>
                  <a:pt x="21470" y="11185"/>
                  <a:pt x="20843" y="11089"/>
                  <a:pt x="20246" y="10877"/>
                </a:cubicBezTo>
                <a:cubicBezTo>
                  <a:pt x="19059" y="10420"/>
                  <a:pt x="18055" y="9553"/>
                  <a:pt x="16959" y="8937"/>
                </a:cubicBezTo>
                <a:cubicBezTo>
                  <a:pt x="15658" y="8200"/>
                  <a:pt x="14172" y="7844"/>
                  <a:pt x="12684" y="7844"/>
                </a:cubicBezTo>
                <a:cubicBezTo>
                  <a:pt x="10437" y="7844"/>
                  <a:pt x="8185" y="8655"/>
                  <a:pt x="6551" y="10192"/>
                </a:cubicBezTo>
                <a:cubicBezTo>
                  <a:pt x="3835" y="12749"/>
                  <a:pt x="3036" y="17131"/>
                  <a:pt x="4656" y="20486"/>
                </a:cubicBezTo>
                <a:cubicBezTo>
                  <a:pt x="5432" y="22084"/>
                  <a:pt x="6665" y="23408"/>
                  <a:pt x="7395" y="24983"/>
                </a:cubicBezTo>
                <a:cubicBezTo>
                  <a:pt x="8126" y="26581"/>
                  <a:pt x="8240" y="28703"/>
                  <a:pt x="6962" y="29913"/>
                </a:cubicBezTo>
                <a:cubicBezTo>
                  <a:pt x="5775" y="31032"/>
                  <a:pt x="3880" y="30940"/>
                  <a:pt x="2488" y="31762"/>
                </a:cubicBezTo>
                <a:cubicBezTo>
                  <a:pt x="137" y="33154"/>
                  <a:pt x="0" y="36715"/>
                  <a:pt x="1507" y="38998"/>
                </a:cubicBezTo>
                <a:cubicBezTo>
                  <a:pt x="3013" y="41280"/>
                  <a:pt x="5957" y="42513"/>
                  <a:pt x="8423" y="43631"/>
                </a:cubicBezTo>
                <a:lnTo>
                  <a:pt x="65303" y="43631"/>
                </a:lnTo>
                <a:cubicBezTo>
                  <a:pt x="68042" y="43631"/>
                  <a:pt x="72333" y="42787"/>
                  <a:pt x="73635" y="40367"/>
                </a:cubicBezTo>
                <a:cubicBezTo>
                  <a:pt x="74936" y="37948"/>
                  <a:pt x="74114" y="34615"/>
                  <a:pt x="71831" y="33063"/>
                </a:cubicBezTo>
                <a:cubicBezTo>
                  <a:pt x="70644" y="32264"/>
                  <a:pt x="69092" y="31876"/>
                  <a:pt x="68293" y="30666"/>
                </a:cubicBezTo>
                <a:cubicBezTo>
                  <a:pt x="67221" y="28954"/>
                  <a:pt x="68271" y="26718"/>
                  <a:pt x="69480" y="25120"/>
                </a:cubicBezTo>
                <a:cubicBezTo>
                  <a:pt x="70690" y="23499"/>
                  <a:pt x="72174" y="21764"/>
                  <a:pt x="71923" y="19756"/>
                </a:cubicBezTo>
                <a:cubicBezTo>
                  <a:pt x="71672" y="17679"/>
                  <a:pt x="69549" y="16286"/>
                  <a:pt x="67495" y="15944"/>
                </a:cubicBezTo>
                <a:cubicBezTo>
                  <a:pt x="66911" y="15848"/>
                  <a:pt x="66326" y="15813"/>
                  <a:pt x="65739" y="15813"/>
                </a:cubicBezTo>
                <a:cubicBezTo>
                  <a:pt x="64237" y="15813"/>
                  <a:pt x="62728" y="16042"/>
                  <a:pt x="61218" y="16058"/>
                </a:cubicBezTo>
                <a:cubicBezTo>
                  <a:pt x="61171" y="16059"/>
                  <a:pt x="61123" y="16059"/>
                  <a:pt x="61076" y="16059"/>
                </a:cubicBezTo>
                <a:cubicBezTo>
                  <a:pt x="59015" y="16059"/>
                  <a:pt x="56784" y="15564"/>
                  <a:pt x="55557" y="13935"/>
                </a:cubicBezTo>
                <a:cubicBezTo>
                  <a:pt x="53982" y="11881"/>
                  <a:pt x="54575" y="8982"/>
                  <a:pt x="53913" y="6494"/>
                </a:cubicBezTo>
                <a:cubicBezTo>
                  <a:pt x="53115" y="3390"/>
                  <a:pt x="50307" y="1085"/>
                  <a:pt x="47203" y="332"/>
                </a:cubicBezTo>
                <a:cubicBezTo>
                  <a:pt x="46296" y="105"/>
                  <a:pt x="45371" y="1"/>
                  <a:pt x="444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1"/>
          <p:cNvSpPr/>
          <p:nvPr/>
        </p:nvSpPr>
        <p:spPr>
          <a:xfrm rot="10800000" flipH="1">
            <a:off x="6202286" y="2038836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2" y="138"/>
                </a:moveTo>
                <a:lnTo>
                  <a:pt x="1302" y="1302"/>
                </a:lnTo>
                <a:lnTo>
                  <a:pt x="138" y="1302"/>
                </a:lnTo>
                <a:lnTo>
                  <a:pt x="138" y="138"/>
                </a:lnTo>
                <a:close/>
                <a:moveTo>
                  <a:pt x="69" y="1"/>
                </a:moveTo>
                <a:cubicBezTo>
                  <a:pt x="24" y="1"/>
                  <a:pt x="1" y="24"/>
                  <a:pt x="1" y="69"/>
                </a:cubicBezTo>
                <a:lnTo>
                  <a:pt x="1" y="1370"/>
                </a:lnTo>
                <a:cubicBezTo>
                  <a:pt x="1" y="1416"/>
                  <a:pt x="24" y="1439"/>
                  <a:pt x="69" y="1439"/>
                </a:cubicBezTo>
                <a:lnTo>
                  <a:pt x="1370" y="1439"/>
                </a:lnTo>
                <a:cubicBezTo>
                  <a:pt x="1416" y="1439"/>
                  <a:pt x="1439" y="1416"/>
                  <a:pt x="1439" y="1370"/>
                </a:cubicBezTo>
                <a:lnTo>
                  <a:pt x="1439" y="69"/>
                </a:lnTo>
                <a:cubicBezTo>
                  <a:pt x="1439" y="24"/>
                  <a:pt x="1416" y="1"/>
                  <a:pt x="13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1"/>
          <p:cNvSpPr/>
          <p:nvPr/>
        </p:nvSpPr>
        <p:spPr>
          <a:xfrm rot="10800000" flipH="1">
            <a:off x="6335530" y="2038836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1" y="138"/>
                </a:moveTo>
                <a:lnTo>
                  <a:pt x="1301" y="1302"/>
                </a:lnTo>
                <a:lnTo>
                  <a:pt x="160" y="1302"/>
                </a:lnTo>
                <a:lnTo>
                  <a:pt x="160" y="138"/>
                </a:lnTo>
                <a:close/>
                <a:moveTo>
                  <a:pt x="91" y="1"/>
                </a:moveTo>
                <a:cubicBezTo>
                  <a:pt x="46" y="1"/>
                  <a:pt x="0" y="24"/>
                  <a:pt x="0" y="69"/>
                </a:cubicBezTo>
                <a:lnTo>
                  <a:pt x="0" y="1370"/>
                </a:lnTo>
                <a:cubicBezTo>
                  <a:pt x="0" y="1416"/>
                  <a:pt x="46" y="1439"/>
                  <a:pt x="91" y="1439"/>
                </a:cubicBezTo>
                <a:lnTo>
                  <a:pt x="1370" y="1439"/>
                </a:lnTo>
                <a:cubicBezTo>
                  <a:pt x="1415" y="1439"/>
                  <a:pt x="1438" y="1416"/>
                  <a:pt x="1438" y="1370"/>
                </a:cubicBezTo>
                <a:lnTo>
                  <a:pt x="1438" y="69"/>
                </a:lnTo>
                <a:cubicBezTo>
                  <a:pt x="1438" y="24"/>
                  <a:pt x="1415" y="1"/>
                  <a:pt x="13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1"/>
          <p:cNvSpPr/>
          <p:nvPr/>
        </p:nvSpPr>
        <p:spPr>
          <a:xfrm rot="10800000" flipH="1">
            <a:off x="6469909" y="2038836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2" y="138"/>
                </a:moveTo>
                <a:lnTo>
                  <a:pt x="1302" y="1302"/>
                </a:lnTo>
                <a:lnTo>
                  <a:pt x="138" y="1302"/>
                </a:lnTo>
                <a:lnTo>
                  <a:pt x="138" y="138"/>
                </a:lnTo>
                <a:close/>
                <a:moveTo>
                  <a:pt x="69" y="1"/>
                </a:moveTo>
                <a:cubicBezTo>
                  <a:pt x="24" y="1"/>
                  <a:pt x="1" y="24"/>
                  <a:pt x="1" y="69"/>
                </a:cubicBezTo>
                <a:lnTo>
                  <a:pt x="1" y="1370"/>
                </a:lnTo>
                <a:cubicBezTo>
                  <a:pt x="1" y="1416"/>
                  <a:pt x="24" y="1439"/>
                  <a:pt x="69" y="1439"/>
                </a:cubicBezTo>
                <a:lnTo>
                  <a:pt x="1371" y="1439"/>
                </a:lnTo>
                <a:cubicBezTo>
                  <a:pt x="1393" y="1439"/>
                  <a:pt x="1439" y="1416"/>
                  <a:pt x="1439" y="1370"/>
                </a:cubicBezTo>
                <a:lnTo>
                  <a:pt x="1439" y="69"/>
                </a:lnTo>
                <a:cubicBezTo>
                  <a:pt x="1439" y="24"/>
                  <a:pt x="1393" y="1"/>
                  <a:pt x="13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1"/>
          <p:cNvSpPr/>
          <p:nvPr/>
        </p:nvSpPr>
        <p:spPr>
          <a:xfrm rot="10800000" flipH="1">
            <a:off x="4972592" y="4657875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1" y="138"/>
                </a:moveTo>
                <a:lnTo>
                  <a:pt x="1301" y="1302"/>
                </a:lnTo>
                <a:lnTo>
                  <a:pt x="137" y="1302"/>
                </a:lnTo>
                <a:lnTo>
                  <a:pt x="137" y="138"/>
                </a:lnTo>
                <a:close/>
                <a:moveTo>
                  <a:pt x="69" y="1"/>
                </a:moveTo>
                <a:cubicBezTo>
                  <a:pt x="23" y="1"/>
                  <a:pt x="0" y="24"/>
                  <a:pt x="0" y="69"/>
                </a:cubicBezTo>
                <a:lnTo>
                  <a:pt x="0" y="1370"/>
                </a:lnTo>
                <a:cubicBezTo>
                  <a:pt x="0" y="1393"/>
                  <a:pt x="23" y="1439"/>
                  <a:pt x="69" y="1439"/>
                </a:cubicBezTo>
                <a:lnTo>
                  <a:pt x="1370" y="1439"/>
                </a:lnTo>
                <a:cubicBezTo>
                  <a:pt x="1393" y="1439"/>
                  <a:pt x="1438" y="1393"/>
                  <a:pt x="1438" y="1370"/>
                </a:cubicBezTo>
                <a:lnTo>
                  <a:pt x="1438" y="69"/>
                </a:lnTo>
                <a:cubicBezTo>
                  <a:pt x="1438" y="24"/>
                  <a:pt x="1393" y="1"/>
                  <a:pt x="13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1"/>
          <p:cNvSpPr/>
          <p:nvPr/>
        </p:nvSpPr>
        <p:spPr>
          <a:xfrm rot="10800000" flipH="1">
            <a:off x="5105782" y="4657875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1" y="138"/>
                </a:moveTo>
                <a:lnTo>
                  <a:pt x="1301" y="1302"/>
                </a:lnTo>
                <a:lnTo>
                  <a:pt x="137" y="1302"/>
                </a:lnTo>
                <a:lnTo>
                  <a:pt x="137" y="138"/>
                </a:lnTo>
                <a:close/>
                <a:moveTo>
                  <a:pt x="69" y="1"/>
                </a:moveTo>
                <a:cubicBezTo>
                  <a:pt x="46" y="1"/>
                  <a:pt x="0" y="24"/>
                  <a:pt x="0" y="69"/>
                </a:cubicBezTo>
                <a:lnTo>
                  <a:pt x="0" y="1370"/>
                </a:lnTo>
                <a:cubicBezTo>
                  <a:pt x="0" y="1393"/>
                  <a:pt x="46" y="1439"/>
                  <a:pt x="69" y="1439"/>
                </a:cubicBezTo>
                <a:lnTo>
                  <a:pt x="1370" y="1439"/>
                </a:lnTo>
                <a:cubicBezTo>
                  <a:pt x="1416" y="1439"/>
                  <a:pt x="1438" y="1393"/>
                  <a:pt x="1438" y="1370"/>
                </a:cubicBezTo>
                <a:lnTo>
                  <a:pt x="1438" y="69"/>
                </a:lnTo>
                <a:cubicBezTo>
                  <a:pt x="1438" y="24"/>
                  <a:pt x="1416" y="1"/>
                  <a:pt x="13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1"/>
          <p:cNvSpPr/>
          <p:nvPr/>
        </p:nvSpPr>
        <p:spPr>
          <a:xfrm rot="10800000" flipH="1">
            <a:off x="5240214" y="4657875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279" y="138"/>
                </a:moveTo>
                <a:lnTo>
                  <a:pt x="1279" y="1302"/>
                </a:lnTo>
                <a:lnTo>
                  <a:pt x="137" y="1302"/>
                </a:lnTo>
                <a:lnTo>
                  <a:pt x="137" y="138"/>
                </a:lnTo>
                <a:close/>
                <a:moveTo>
                  <a:pt x="69" y="1"/>
                </a:moveTo>
                <a:cubicBezTo>
                  <a:pt x="23" y="1"/>
                  <a:pt x="0" y="24"/>
                  <a:pt x="0" y="69"/>
                </a:cubicBezTo>
                <a:lnTo>
                  <a:pt x="0" y="1370"/>
                </a:lnTo>
                <a:cubicBezTo>
                  <a:pt x="0" y="1393"/>
                  <a:pt x="23" y="1439"/>
                  <a:pt x="69" y="1439"/>
                </a:cubicBezTo>
                <a:lnTo>
                  <a:pt x="1347" y="1439"/>
                </a:lnTo>
                <a:cubicBezTo>
                  <a:pt x="1393" y="1439"/>
                  <a:pt x="1438" y="1393"/>
                  <a:pt x="1438" y="1370"/>
                </a:cubicBezTo>
                <a:lnTo>
                  <a:pt x="1438" y="69"/>
                </a:lnTo>
                <a:cubicBezTo>
                  <a:pt x="1438" y="24"/>
                  <a:pt x="1393" y="1"/>
                  <a:pt x="13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1"/>
          <p:cNvSpPr/>
          <p:nvPr/>
        </p:nvSpPr>
        <p:spPr>
          <a:xfrm rot="10800000" flipH="1">
            <a:off x="5916170" y="4899070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209"/>
                </a:cubicBezTo>
                <a:lnTo>
                  <a:pt x="114" y="2209"/>
                </a:lnTo>
                <a:lnTo>
                  <a:pt x="2192" y="132"/>
                </a:lnTo>
                <a:cubicBezTo>
                  <a:pt x="2214" y="109"/>
                  <a:pt x="2214" y="64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1"/>
          <p:cNvSpPr/>
          <p:nvPr/>
        </p:nvSpPr>
        <p:spPr>
          <a:xfrm rot="10800000" flipH="1">
            <a:off x="5996354" y="4899070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8" y="1"/>
                  <a:pt x="2111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209"/>
                </a:cubicBezTo>
                <a:lnTo>
                  <a:pt x="114" y="2209"/>
                </a:lnTo>
                <a:lnTo>
                  <a:pt x="2191" y="132"/>
                </a:lnTo>
                <a:cubicBezTo>
                  <a:pt x="2214" y="109"/>
                  <a:pt x="2214" y="64"/>
                  <a:pt x="2191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1"/>
          <p:cNvSpPr/>
          <p:nvPr/>
        </p:nvSpPr>
        <p:spPr>
          <a:xfrm rot="10800000" flipH="1">
            <a:off x="6075242" y="4899070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9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209"/>
                </a:cubicBezTo>
                <a:lnTo>
                  <a:pt x="138" y="2209"/>
                </a:lnTo>
                <a:lnTo>
                  <a:pt x="2215" y="132"/>
                </a:lnTo>
                <a:cubicBezTo>
                  <a:pt x="2238" y="109"/>
                  <a:pt x="2238" y="64"/>
                  <a:pt x="2215" y="18"/>
                </a:cubicBezTo>
                <a:cubicBezTo>
                  <a:pt x="2192" y="7"/>
                  <a:pt x="2169" y="1"/>
                  <a:pt x="21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1"/>
          <p:cNvSpPr/>
          <p:nvPr/>
        </p:nvSpPr>
        <p:spPr>
          <a:xfrm rot="10800000" flipH="1">
            <a:off x="6155426" y="4899070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209"/>
                </a:cubicBezTo>
                <a:lnTo>
                  <a:pt x="115" y="2209"/>
                </a:lnTo>
                <a:lnTo>
                  <a:pt x="2192" y="132"/>
                </a:lnTo>
                <a:cubicBezTo>
                  <a:pt x="2215" y="109"/>
                  <a:pt x="2215" y="64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1"/>
          <p:cNvSpPr/>
          <p:nvPr/>
        </p:nvSpPr>
        <p:spPr>
          <a:xfrm rot="10800000" flipH="1">
            <a:off x="6234367" y="4899070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66" y="1"/>
                </a:moveTo>
                <a:cubicBezTo>
                  <a:pt x="2146" y="1"/>
                  <a:pt x="2123" y="7"/>
                  <a:pt x="2100" y="18"/>
                </a:cubicBezTo>
                <a:lnTo>
                  <a:pt x="46" y="2095"/>
                </a:lnTo>
                <a:cubicBezTo>
                  <a:pt x="0" y="2118"/>
                  <a:pt x="0" y="2164"/>
                  <a:pt x="46" y="2209"/>
                </a:cubicBezTo>
                <a:lnTo>
                  <a:pt x="137" y="2209"/>
                </a:lnTo>
                <a:lnTo>
                  <a:pt x="2214" y="132"/>
                </a:lnTo>
                <a:cubicBezTo>
                  <a:pt x="2237" y="109"/>
                  <a:pt x="2237" y="64"/>
                  <a:pt x="2214" y="18"/>
                </a:cubicBezTo>
                <a:cubicBezTo>
                  <a:pt x="2203" y="7"/>
                  <a:pt x="2186" y="1"/>
                  <a:pt x="21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1"/>
          <p:cNvSpPr/>
          <p:nvPr/>
        </p:nvSpPr>
        <p:spPr>
          <a:xfrm rot="10800000" flipH="1">
            <a:off x="6314497" y="4899070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7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209"/>
                </a:cubicBezTo>
                <a:lnTo>
                  <a:pt x="138" y="2209"/>
                </a:lnTo>
                <a:lnTo>
                  <a:pt x="2192" y="132"/>
                </a:lnTo>
                <a:cubicBezTo>
                  <a:pt x="2238" y="109"/>
                  <a:pt x="2238" y="64"/>
                  <a:pt x="2192" y="18"/>
                </a:cubicBezTo>
                <a:cubicBezTo>
                  <a:pt x="2181" y="7"/>
                  <a:pt x="2164" y="1"/>
                  <a:pt x="21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1"/>
          <p:cNvSpPr/>
          <p:nvPr/>
        </p:nvSpPr>
        <p:spPr>
          <a:xfrm rot="10800000" flipH="1">
            <a:off x="6394682" y="4899070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3" y="2095"/>
                </a:lnTo>
                <a:cubicBezTo>
                  <a:pt x="1" y="2118"/>
                  <a:pt x="1" y="2164"/>
                  <a:pt x="23" y="2209"/>
                </a:cubicBezTo>
                <a:lnTo>
                  <a:pt x="115" y="2209"/>
                </a:lnTo>
                <a:lnTo>
                  <a:pt x="2192" y="132"/>
                </a:lnTo>
                <a:cubicBezTo>
                  <a:pt x="2215" y="109"/>
                  <a:pt x="2215" y="64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1"/>
          <p:cNvSpPr/>
          <p:nvPr/>
        </p:nvSpPr>
        <p:spPr>
          <a:xfrm rot="10800000" flipH="1">
            <a:off x="6473623" y="4899070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9" y="1"/>
                </a:moveTo>
                <a:cubicBezTo>
                  <a:pt x="2129" y="1"/>
                  <a:pt x="2112" y="7"/>
                  <a:pt x="2100" y="18"/>
                </a:cubicBezTo>
                <a:lnTo>
                  <a:pt x="46" y="2095"/>
                </a:lnTo>
                <a:cubicBezTo>
                  <a:pt x="0" y="2118"/>
                  <a:pt x="0" y="2164"/>
                  <a:pt x="46" y="2209"/>
                </a:cubicBezTo>
                <a:lnTo>
                  <a:pt x="137" y="2209"/>
                </a:lnTo>
                <a:lnTo>
                  <a:pt x="2214" y="132"/>
                </a:lnTo>
                <a:cubicBezTo>
                  <a:pt x="2237" y="109"/>
                  <a:pt x="2237" y="64"/>
                  <a:pt x="2214" y="18"/>
                </a:cubicBezTo>
                <a:cubicBezTo>
                  <a:pt x="2192" y="7"/>
                  <a:pt x="2169" y="1"/>
                  <a:pt x="21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1"/>
          <p:cNvSpPr/>
          <p:nvPr/>
        </p:nvSpPr>
        <p:spPr>
          <a:xfrm rot="10800000" flipH="1">
            <a:off x="5239043" y="3213520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24" y="2209"/>
                  <a:pt x="47" y="2209"/>
                  <a:pt x="69" y="2209"/>
                </a:cubicBezTo>
                <a:cubicBezTo>
                  <a:pt x="92" y="2209"/>
                  <a:pt x="115" y="2209"/>
                  <a:pt x="115" y="2186"/>
                </a:cubicBezTo>
                <a:lnTo>
                  <a:pt x="2192" y="109"/>
                </a:lnTo>
                <a:cubicBezTo>
                  <a:pt x="2215" y="86"/>
                  <a:pt x="2215" y="41"/>
                  <a:pt x="2192" y="18"/>
                </a:cubicBezTo>
                <a:cubicBezTo>
                  <a:pt x="2181" y="7"/>
                  <a:pt x="2164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1"/>
          <p:cNvSpPr/>
          <p:nvPr/>
        </p:nvSpPr>
        <p:spPr>
          <a:xfrm rot="10800000" flipH="1">
            <a:off x="5317984" y="3213520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9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46" y="2209"/>
                  <a:pt x="69" y="2209"/>
                  <a:pt x="92" y="2209"/>
                </a:cubicBezTo>
                <a:cubicBezTo>
                  <a:pt x="92" y="2209"/>
                  <a:pt x="115" y="2209"/>
                  <a:pt x="138" y="2186"/>
                </a:cubicBezTo>
                <a:lnTo>
                  <a:pt x="2215" y="109"/>
                </a:lnTo>
                <a:cubicBezTo>
                  <a:pt x="2238" y="86"/>
                  <a:pt x="2238" y="41"/>
                  <a:pt x="2215" y="18"/>
                </a:cubicBezTo>
                <a:cubicBezTo>
                  <a:pt x="2192" y="7"/>
                  <a:pt x="2169" y="1"/>
                  <a:pt x="21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1"/>
          <p:cNvSpPr/>
          <p:nvPr/>
        </p:nvSpPr>
        <p:spPr>
          <a:xfrm rot="10800000" flipH="1">
            <a:off x="5398168" y="3213520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186"/>
                </a:cubicBezTo>
                <a:cubicBezTo>
                  <a:pt x="46" y="2209"/>
                  <a:pt x="46" y="2209"/>
                  <a:pt x="69" y="2209"/>
                </a:cubicBezTo>
                <a:cubicBezTo>
                  <a:pt x="92" y="2209"/>
                  <a:pt x="114" y="2209"/>
                  <a:pt x="114" y="2186"/>
                </a:cubicBezTo>
                <a:lnTo>
                  <a:pt x="2192" y="109"/>
                </a:lnTo>
                <a:cubicBezTo>
                  <a:pt x="2214" y="86"/>
                  <a:pt x="2214" y="41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1"/>
          <p:cNvSpPr/>
          <p:nvPr/>
        </p:nvSpPr>
        <p:spPr>
          <a:xfrm rot="10800000" flipH="1">
            <a:off x="5478298" y="3213520"/>
            <a:ext cx="119736" cy="119417"/>
          </a:xfrm>
          <a:custGeom>
            <a:avLst/>
            <a:gdLst/>
            <a:ahLst/>
            <a:cxnLst/>
            <a:rect l="l" t="t" r="r" b="b"/>
            <a:pathLst>
              <a:path w="2216" h="2210" extrusionOk="0">
                <a:moveTo>
                  <a:pt x="2144" y="1"/>
                </a:moveTo>
                <a:cubicBezTo>
                  <a:pt x="2124" y="1"/>
                  <a:pt x="2101" y="7"/>
                  <a:pt x="2078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24" y="2209"/>
                  <a:pt x="47" y="2209"/>
                  <a:pt x="69" y="2209"/>
                </a:cubicBezTo>
                <a:cubicBezTo>
                  <a:pt x="92" y="2209"/>
                  <a:pt x="92" y="2209"/>
                  <a:pt x="115" y="2186"/>
                </a:cubicBezTo>
                <a:lnTo>
                  <a:pt x="2192" y="109"/>
                </a:lnTo>
                <a:cubicBezTo>
                  <a:pt x="2215" y="86"/>
                  <a:pt x="2215" y="41"/>
                  <a:pt x="2192" y="18"/>
                </a:cubicBezTo>
                <a:cubicBezTo>
                  <a:pt x="2181" y="7"/>
                  <a:pt x="2164" y="1"/>
                  <a:pt x="2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1"/>
          <p:cNvSpPr/>
          <p:nvPr/>
        </p:nvSpPr>
        <p:spPr>
          <a:xfrm rot="10800000" flipH="1">
            <a:off x="5557240" y="3213520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46" y="2209"/>
                  <a:pt x="69" y="2209"/>
                  <a:pt x="69" y="2209"/>
                </a:cubicBezTo>
                <a:cubicBezTo>
                  <a:pt x="92" y="2209"/>
                  <a:pt x="115" y="2209"/>
                  <a:pt x="138" y="2186"/>
                </a:cubicBezTo>
                <a:lnTo>
                  <a:pt x="2192" y="109"/>
                </a:lnTo>
                <a:cubicBezTo>
                  <a:pt x="2238" y="86"/>
                  <a:pt x="2238" y="41"/>
                  <a:pt x="2192" y="18"/>
                </a:cubicBezTo>
                <a:cubicBezTo>
                  <a:pt x="2181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1"/>
          <p:cNvSpPr/>
          <p:nvPr/>
        </p:nvSpPr>
        <p:spPr>
          <a:xfrm rot="10800000" flipH="1">
            <a:off x="5637424" y="3213520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186"/>
                </a:cubicBezTo>
                <a:cubicBezTo>
                  <a:pt x="46" y="2209"/>
                  <a:pt x="46" y="2209"/>
                  <a:pt x="69" y="2209"/>
                </a:cubicBezTo>
                <a:cubicBezTo>
                  <a:pt x="92" y="2209"/>
                  <a:pt x="115" y="2209"/>
                  <a:pt x="115" y="2186"/>
                </a:cubicBezTo>
                <a:lnTo>
                  <a:pt x="2192" y="109"/>
                </a:lnTo>
                <a:cubicBezTo>
                  <a:pt x="2214" y="86"/>
                  <a:pt x="2214" y="41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1"/>
          <p:cNvSpPr/>
          <p:nvPr/>
        </p:nvSpPr>
        <p:spPr>
          <a:xfrm rot="10800000" flipH="1">
            <a:off x="5716366" y="3213520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57" y="1"/>
                </a:moveTo>
                <a:cubicBezTo>
                  <a:pt x="2140" y="1"/>
                  <a:pt x="2123" y="7"/>
                  <a:pt x="2100" y="18"/>
                </a:cubicBezTo>
                <a:lnTo>
                  <a:pt x="46" y="2095"/>
                </a:lnTo>
                <a:cubicBezTo>
                  <a:pt x="0" y="2118"/>
                  <a:pt x="0" y="2164"/>
                  <a:pt x="46" y="2186"/>
                </a:cubicBezTo>
                <a:cubicBezTo>
                  <a:pt x="46" y="2209"/>
                  <a:pt x="69" y="2209"/>
                  <a:pt x="92" y="2209"/>
                </a:cubicBezTo>
                <a:cubicBezTo>
                  <a:pt x="114" y="2209"/>
                  <a:pt x="114" y="2209"/>
                  <a:pt x="137" y="2186"/>
                </a:cubicBezTo>
                <a:lnTo>
                  <a:pt x="2214" y="109"/>
                </a:lnTo>
                <a:cubicBezTo>
                  <a:pt x="2237" y="86"/>
                  <a:pt x="2237" y="41"/>
                  <a:pt x="2214" y="18"/>
                </a:cubicBezTo>
                <a:cubicBezTo>
                  <a:pt x="2191" y="7"/>
                  <a:pt x="2174" y="1"/>
                  <a:pt x="21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1"/>
          <p:cNvSpPr/>
          <p:nvPr/>
        </p:nvSpPr>
        <p:spPr>
          <a:xfrm rot="10800000" flipH="1">
            <a:off x="5796496" y="3213520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47" y="2209"/>
                  <a:pt x="69" y="2209"/>
                  <a:pt x="69" y="2209"/>
                </a:cubicBezTo>
                <a:cubicBezTo>
                  <a:pt x="92" y="2209"/>
                  <a:pt x="115" y="2209"/>
                  <a:pt x="115" y="2186"/>
                </a:cubicBezTo>
                <a:lnTo>
                  <a:pt x="2192" y="109"/>
                </a:lnTo>
                <a:cubicBezTo>
                  <a:pt x="2215" y="86"/>
                  <a:pt x="2215" y="41"/>
                  <a:pt x="2192" y="18"/>
                </a:cubicBezTo>
                <a:cubicBezTo>
                  <a:pt x="2181" y="7"/>
                  <a:pt x="2164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1"/>
          <p:cNvSpPr/>
          <p:nvPr/>
        </p:nvSpPr>
        <p:spPr>
          <a:xfrm rot="10800000" flipH="1">
            <a:off x="8340832" y="3932564"/>
            <a:ext cx="119682" cy="120336"/>
          </a:xfrm>
          <a:custGeom>
            <a:avLst/>
            <a:gdLst/>
            <a:ahLst/>
            <a:cxnLst/>
            <a:rect l="l" t="t" r="r" b="b"/>
            <a:pathLst>
              <a:path w="2215" h="2227" extrusionOk="0">
                <a:moveTo>
                  <a:pt x="69" y="1"/>
                </a:moveTo>
                <a:cubicBezTo>
                  <a:pt x="52" y="1"/>
                  <a:pt x="35" y="12"/>
                  <a:pt x="23" y="35"/>
                </a:cubicBezTo>
                <a:cubicBezTo>
                  <a:pt x="1" y="58"/>
                  <a:pt x="1" y="103"/>
                  <a:pt x="23" y="126"/>
                </a:cubicBezTo>
                <a:lnTo>
                  <a:pt x="2078" y="2203"/>
                </a:lnTo>
                <a:cubicBezTo>
                  <a:pt x="2100" y="2203"/>
                  <a:pt x="2123" y="2226"/>
                  <a:pt x="2146" y="2226"/>
                </a:cubicBezTo>
                <a:cubicBezTo>
                  <a:pt x="2146" y="2226"/>
                  <a:pt x="2169" y="2203"/>
                  <a:pt x="2192" y="2203"/>
                </a:cubicBezTo>
                <a:cubicBezTo>
                  <a:pt x="2215" y="2180"/>
                  <a:pt x="2215" y="2135"/>
                  <a:pt x="2192" y="2089"/>
                </a:cubicBezTo>
                <a:lnTo>
                  <a:pt x="115" y="35"/>
                </a:lnTo>
                <a:cubicBezTo>
                  <a:pt x="103" y="12"/>
                  <a:pt x="86" y="1"/>
                  <a:pt x="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1"/>
          <p:cNvSpPr/>
          <p:nvPr/>
        </p:nvSpPr>
        <p:spPr>
          <a:xfrm rot="10800000" flipH="1">
            <a:off x="8340832" y="4012752"/>
            <a:ext cx="119682" cy="119363"/>
          </a:xfrm>
          <a:custGeom>
            <a:avLst/>
            <a:gdLst/>
            <a:ahLst/>
            <a:cxnLst/>
            <a:rect l="l" t="t" r="r" b="b"/>
            <a:pathLst>
              <a:path w="2215" h="2209" extrusionOk="0">
                <a:moveTo>
                  <a:pt x="69" y="0"/>
                </a:moveTo>
                <a:cubicBezTo>
                  <a:pt x="52" y="0"/>
                  <a:pt x="35" y="6"/>
                  <a:pt x="23" y="17"/>
                </a:cubicBezTo>
                <a:cubicBezTo>
                  <a:pt x="1" y="40"/>
                  <a:pt x="1" y="86"/>
                  <a:pt x="23" y="109"/>
                </a:cubicBezTo>
                <a:lnTo>
                  <a:pt x="2078" y="2186"/>
                </a:lnTo>
                <a:cubicBezTo>
                  <a:pt x="2100" y="2208"/>
                  <a:pt x="2123" y="2208"/>
                  <a:pt x="2146" y="2208"/>
                </a:cubicBezTo>
                <a:cubicBezTo>
                  <a:pt x="2146" y="2208"/>
                  <a:pt x="2169" y="2208"/>
                  <a:pt x="2192" y="2186"/>
                </a:cubicBezTo>
                <a:cubicBezTo>
                  <a:pt x="2215" y="2163"/>
                  <a:pt x="2215" y="2117"/>
                  <a:pt x="2192" y="2094"/>
                </a:cubicBezTo>
                <a:lnTo>
                  <a:pt x="115" y="17"/>
                </a:lnTo>
                <a:cubicBezTo>
                  <a:pt x="103" y="6"/>
                  <a:pt x="86" y="0"/>
                  <a:pt x="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1"/>
          <p:cNvSpPr/>
          <p:nvPr/>
        </p:nvSpPr>
        <p:spPr>
          <a:xfrm rot="10800000" flipH="1">
            <a:off x="8340832" y="4092940"/>
            <a:ext cx="119682" cy="119363"/>
          </a:xfrm>
          <a:custGeom>
            <a:avLst/>
            <a:gdLst/>
            <a:ahLst/>
            <a:cxnLst/>
            <a:rect l="l" t="t" r="r" b="b"/>
            <a:pathLst>
              <a:path w="2215" h="2209" extrusionOk="0">
                <a:moveTo>
                  <a:pt x="69" y="0"/>
                </a:moveTo>
                <a:cubicBezTo>
                  <a:pt x="52" y="0"/>
                  <a:pt x="35" y="6"/>
                  <a:pt x="23" y="18"/>
                </a:cubicBezTo>
                <a:cubicBezTo>
                  <a:pt x="1" y="63"/>
                  <a:pt x="1" y="109"/>
                  <a:pt x="23" y="132"/>
                </a:cubicBezTo>
                <a:lnTo>
                  <a:pt x="2078" y="2186"/>
                </a:lnTo>
                <a:cubicBezTo>
                  <a:pt x="2100" y="2209"/>
                  <a:pt x="2123" y="2209"/>
                  <a:pt x="2146" y="2209"/>
                </a:cubicBezTo>
                <a:cubicBezTo>
                  <a:pt x="2146" y="2209"/>
                  <a:pt x="2169" y="2209"/>
                  <a:pt x="2192" y="2186"/>
                </a:cubicBezTo>
                <a:cubicBezTo>
                  <a:pt x="2215" y="2163"/>
                  <a:pt x="2215" y="2118"/>
                  <a:pt x="2192" y="2095"/>
                </a:cubicBezTo>
                <a:lnTo>
                  <a:pt x="115" y="18"/>
                </a:lnTo>
                <a:cubicBezTo>
                  <a:pt x="103" y="6"/>
                  <a:pt x="86" y="0"/>
                  <a:pt x="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1"/>
          <p:cNvSpPr/>
          <p:nvPr/>
        </p:nvSpPr>
        <p:spPr>
          <a:xfrm rot="10800000" flipH="1">
            <a:off x="8340832" y="4171831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69" y="1"/>
                </a:moveTo>
                <a:cubicBezTo>
                  <a:pt x="52" y="1"/>
                  <a:pt x="35" y="6"/>
                  <a:pt x="23" y="18"/>
                </a:cubicBezTo>
                <a:cubicBezTo>
                  <a:pt x="1" y="41"/>
                  <a:pt x="1" y="86"/>
                  <a:pt x="23" y="109"/>
                </a:cubicBezTo>
                <a:lnTo>
                  <a:pt x="2078" y="2186"/>
                </a:lnTo>
                <a:cubicBezTo>
                  <a:pt x="2100" y="2186"/>
                  <a:pt x="2123" y="2209"/>
                  <a:pt x="2146" y="2209"/>
                </a:cubicBezTo>
                <a:cubicBezTo>
                  <a:pt x="2146" y="2209"/>
                  <a:pt x="2169" y="2186"/>
                  <a:pt x="2192" y="2186"/>
                </a:cubicBezTo>
                <a:cubicBezTo>
                  <a:pt x="2215" y="2163"/>
                  <a:pt x="2215" y="2118"/>
                  <a:pt x="2192" y="2095"/>
                </a:cubicBezTo>
                <a:lnTo>
                  <a:pt x="115" y="18"/>
                </a:lnTo>
                <a:cubicBezTo>
                  <a:pt x="103" y="6"/>
                  <a:pt x="86" y="1"/>
                  <a:pt x="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1"/>
          <p:cNvSpPr/>
          <p:nvPr/>
        </p:nvSpPr>
        <p:spPr>
          <a:xfrm rot="10800000" flipH="1">
            <a:off x="8340832" y="4252019"/>
            <a:ext cx="119682" cy="119363"/>
          </a:xfrm>
          <a:custGeom>
            <a:avLst/>
            <a:gdLst/>
            <a:ahLst/>
            <a:cxnLst/>
            <a:rect l="l" t="t" r="r" b="b"/>
            <a:pathLst>
              <a:path w="2215" h="2209" extrusionOk="0">
                <a:moveTo>
                  <a:pt x="69" y="0"/>
                </a:moveTo>
                <a:cubicBezTo>
                  <a:pt x="52" y="0"/>
                  <a:pt x="35" y="6"/>
                  <a:pt x="23" y="17"/>
                </a:cubicBezTo>
                <a:cubicBezTo>
                  <a:pt x="1" y="40"/>
                  <a:pt x="1" y="86"/>
                  <a:pt x="23" y="108"/>
                </a:cubicBezTo>
                <a:lnTo>
                  <a:pt x="2078" y="2186"/>
                </a:lnTo>
                <a:cubicBezTo>
                  <a:pt x="2100" y="2208"/>
                  <a:pt x="2123" y="2208"/>
                  <a:pt x="2146" y="2208"/>
                </a:cubicBezTo>
                <a:cubicBezTo>
                  <a:pt x="2146" y="2208"/>
                  <a:pt x="2169" y="2208"/>
                  <a:pt x="2192" y="2186"/>
                </a:cubicBezTo>
                <a:cubicBezTo>
                  <a:pt x="2215" y="2163"/>
                  <a:pt x="2215" y="2117"/>
                  <a:pt x="2192" y="2094"/>
                </a:cubicBezTo>
                <a:lnTo>
                  <a:pt x="115" y="17"/>
                </a:lnTo>
                <a:cubicBezTo>
                  <a:pt x="103" y="6"/>
                  <a:pt x="86" y="0"/>
                  <a:pt x="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1"/>
          <p:cNvSpPr/>
          <p:nvPr/>
        </p:nvSpPr>
        <p:spPr>
          <a:xfrm rot="10800000" flipH="1">
            <a:off x="8340832" y="4332207"/>
            <a:ext cx="119682" cy="119039"/>
          </a:xfrm>
          <a:custGeom>
            <a:avLst/>
            <a:gdLst/>
            <a:ahLst/>
            <a:cxnLst/>
            <a:rect l="l" t="t" r="r" b="b"/>
            <a:pathLst>
              <a:path w="2215" h="2203" extrusionOk="0">
                <a:moveTo>
                  <a:pt x="69" y="0"/>
                </a:moveTo>
                <a:cubicBezTo>
                  <a:pt x="52" y="0"/>
                  <a:pt x="35" y="12"/>
                  <a:pt x="23" y="34"/>
                </a:cubicBezTo>
                <a:cubicBezTo>
                  <a:pt x="1" y="57"/>
                  <a:pt x="1" y="103"/>
                  <a:pt x="23" y="126"/>
                </a:cubicBezTo>
                <a:lnTo>
                  <a:pt x="2078" y="2203"/>
                </a:lnTo>
                <a:lnTo>
                  <a:pt x="2192" y="2203"/>
                </a:lnTo>
                <a:cubicBezTo>
                  <a:pt x="2215" y="2157"/>
                  <a:pt x="2215" y="2111"/>
                  <a:pt x="2192" y="2089"/>
                </a:cubicBezTo>
                <a:lnTo>
                  <a:pt x="115" y="34"/>
                </a:lnTo>
                <a:cubicBezTo>
                  <a:pt x="103" y="12"/>
                  <a:pt x="86" y="0"/>
                  <a:pt x="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1"/>
          <p:cNvSpPr/>
          <p:nvPr/>
        </p:nvSpPr>
        <p:spPr>
          <a:xfrm rot="10800000" flipH="1">
            <a:off x="8340832" y="4411152"/>
            <a:ext cx="119682" cy="119363"/>
          </a:xfrm>
          <a:custGeom>
            <a:avLst/>
            <a:gdLst/>
            <a:ahLst/>
            <a:cxnLst/>
            <a:rect l="l" t="t" r="r" b="b"/>
            <a:pathLst>
              <a:path w="2215" h="2209" extrusionOk="0">
                <a:moveTo>
                  <a:pt x="69" y="1"/>
                </a:moveTo>
                <a:cubicBezTo>
                  <a:pt x="52" y="1"/>
                  <a:pt x="35" y="6"/>
                  <a:pt x="23" y="18"/>
                </a:cubicBezTo>
                <a:cubicBezTo>
                  <a:pt x="1" y="41"/>
                  <a:pt x="1" y="86"/>
                  <a:pt x="23" y="109"/>
                </a:cubicBezTo>
                <a:lnTo>
                  <a:pt x="2078" y="2186"/>
                </a:lnTo>
                <a:cubicBezTo>
                  <a:pt x="2100" y="2209"/>
                  <a:pt x="2123" y="2209"/>
                  <a:pt x="2146" y="2209"/>
                </a:cubicBezTo>
                <a:cubicBezTo>
                  <a:pt x="2146" y="2209"/>
                  <a:pt x="2169" y="2209"/>
                  <a:pt x="2192" y="2186"/>
                </a:cubicBezTo>
                <a:cubicBezTo>
                  <a:pt x="2215" y="2163"/>
                  <a:pt x="2215" y="2118"/>
                  <a:pt x="2192" y="2095"/>
                </a:cubicBezTo>
                <a:lnTo>
                  <a:pt x="115" y="18"/>
                </a:lnTo>
                <a:cubicBezTo>
                  <a:pt x="103" y="6"/>
                  <a:pt x="86" y="1"/>
                  <a:pt x="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1"/>
          <p:cNvSpPr/>
          <p:nvPr/>
        </p:nvSpPr>
        <p:spPr>
          <a:xfrm rot="10800000" flipH="1">
            <a:off x="8340832" y="4491286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69" y="1"/>
                </a:moveTo>
                <a:cubicBezTo>
                  <a:pt x="52" y="1"/>
                  <a:pt x="35" y="7"/>
                  <a:pt x="23" y="18"/>
                </a:cubicBezTo>
                <a:cubicBezTo>
                  <a:pt x="1" y="41"/>
                  <a:pt x="1" y="87"/>
                  <a:pt x="23" y="132"/>
                </a:cubicBezTo>
                <a:lnTo>
                  <a:pt x="2078" y="2186"/>
                </a:lnTo>
                <a:cubicBezTo>
                  <a:pt x="2100" y="2209"/>
                  <a:pt x="2123" y="2209"/>
                  <a:pt x="2146" y="2209"/>
                </a:cubicBezTo>
                <a:cubicBezTo>
                  <a:pt x="2146" y="2209"/>
                  <a:pt x="2169" y="2209"/>
                  <a:pt x="2192" y="2186"/>
                </a:cubicBezTo>
                <a:cubicBezTo>
                  <a:pt x="2215" y="2164"/>
                  <a:pt x="2215" y="2118"/>
                  <a:pt x="2192" y="2095"/>
                </a:cubicBezTo>
                <a:lnTo>
                  <a:pt x="115" y="18"/>
                </a:lnTo>
                <a:cubicBezTo>
                  <a:pt x="103" y="7"/>
                  <a:pt x="86" y="1"/>
                  <a:pt x="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1"/>
          <p:cNvSpPr/>
          <p:nvPr/>
        </p:nvSpPr>
        <p:spPr>
          <a:xfrm rot="10800000" flipH="1">
            <a:off x="8884094" y="1540250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63"/>
                  <a:pt x="0" y="86"/>
                  <a:pt x="46" y="132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5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1"/>
          <p:cNvSpPr/>
          <p:nvPr/>
        </p:nvSpPr>
        <p:spPr>
          <a:xfrm rot="10800000" flipH="1">
            <a:off x="8884094" y="1619195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8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186"/>
                  <a:pt x="2146" y="2209"/>
                  <a:pt x="2169" y="2209"/>
                </a:cubicBezTo>
                <a:cubicBezTo>
                  <a:pt x="2169" y="2209"/>
                  <a:pt x="2192" y="2186"/>
                  <a:pt x="2215" y="2186"/>
                </a:cubicBezTo>
                <a:cubicBezTo>
                  <a:pt x="2237" y="2163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1"/>
          <p:cNvSpPr/>
          <p:nvPr/>
        </p:nvSpPr>
        <p:spPr>
          <a:xfrm rot="10800000" flipH="1">
            <a:off x="8884094" y="1699329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92" y="1"/>
                </a:moveTo>
                <a:cubicBezTo>
                  <a:pt x="75" y="1"/>
                  <a:pt x="58" y="7"/>
                  <a:pt x="46" y="18"/>
                </a:cubicBezTo>
                <a:cubicBezTo>
                  <a:pt x="0" y="41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4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7"/>
                  <a:pt x="109" y="1"/>
                  <a:pt x="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1"/>
          <p:cNvSpPr/>
          <p:nvPr/>
        </p:nvSpPr>
        <p:spPr>
          <a:xfrm rot="10800000" flipH="1">
            <a:off x="8884094" y="1779517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63"/>
                  <a:pt x="0" y="109"/>
                  <a:pt x="46" y="131"/>
                </a:cubicBezTo>
                <a:lnTo>
                  <a:pt x="2100" y="2209"/>
                </a:lnTo>
                <a:lnTo>
                  <a:pt x="2215" y="2209"/>
                </a:lnTo>
                <a:cubicBezTo>
                  <a:pt x="2237" y="2163"/>
                  <a:pt x="2237" y="2117"/>
                  <a:pt x="2215" y="2094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1"/>
          <p:cNvSpPr/>
          <p:nvPr/>
        </p:nvSpPr>
        <p:spPr>
          <a:xfrm rot="10800000" flipH="1">
            <a:off x="8884094" y="1858462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5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1"/>
          <p:cNvSpPr/>
          <p:nvPr/>
        </p:nvSpPr>
        <p:spPr>
          <a:xfrm rot="10800000" flipH="1">
            <a:off x="8884094" y="1938596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92" y="1"/>
                </a:moveTo>
                <a:cubicBezTo>
                  <a:pt x="75" y="1"/>
                  <a:pt x="58" y="6"/>
                  <a:pt x="46" y="18"/>
                </a:cubicBezTo>
                <a:cubicBezTo>
                  <a:pt x="0" y="41"/>
                  <a:pt x="0" y="86"/>
                  <a:pt x="46" y="132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6"/>
                  <a:pt x="109" y="1"/>
                  <a:pt x="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1"/>
          <p:cNvSpPr/>
          <p:nvPr/>
        </p:nvSpPr>
        <p:spPr>
          <a:xfrm rot="10800000" flipH="1">
            <a:off x="8884094" y="2017541"/>
            <a:ext cx="120925" cy="120336"/>
          </a:xfrm>
          <a:custGeom>
            <a:avLst/>
            <a:gdLst/>
            <a:ahLst/>
            <a:cxnLst/>
            <a:rect l="l" t="t" r="r" b="b"/>
            <a:pathLst>
              <a:path w="2238" h="2227" extrusionOk="0">
                <a:moveTo>
                  <a:pt x="92" y="1"/>
                </a:moveTo>
                <a:cubicBezTo>
                  <a:pt x="75" y="1"/>
                  <a:pt x="58" y="12"/>
                  <a:pt x="46" y="35"/>
                </a:cubicBezTo>
                <a:cubicBezTo>
                  <a:pt x="0" y="58"/>
                  <a:pt x="0" y="104"/>
                  <a:pt x="46" y="126"/>
                </a:cubicBezTo>
                <a:lnTo>
                  <a:pt x="2100" y="2203"/>
                </a:lnTo>
                <a:cubicBezTo>
                  <a:pt x="2123" y="2203"/>
                  <a:pt x="2146" y="2226"/>
                  <a:pt x="2169" y="2226"/>
                </a:cubicBezTo>
                <a:cubicBezTo>
                  <a:pt x="2169" y="2226"/>
                  <a:pt x="2192" y="2203"/>
                  <a:pt x="2215" y="2203"/>
                </a:cubicBezTo>
                <a:cubicBezTo>
                  <a:pt x="2237" y="2181"/>
                  <a:pt x="2237" y="2135"/>
                  <a:pt x="2215" y="2089"/>
                </a:cubicBezTo>
                <a:lnTo>
                  <a:pt x="137" y="35"/>
                </a:lnTo>
                <a:cubicBezTo>
                  <a:pt x="126" y="12"/>
                  <a:pt x="109" y="1"/>
                  <a:pt x="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1"/>
          <p:cNvSpPr/>
          <p:nvPr/>
        </p:nvSpPr>
        <p:spPr>
          <a:xfrm rot="10800000" flipH="1">
            <a:off x="8884094" y="2097729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4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1"/>
          <p:cNvSpPr/>
          <p:nvPr/>
        </p:nvSpPr>
        <p:spPr>
          <a:xfrm rot="10800000" flipH="1">
            <a:off x="8884723" y="4491286"/>
            <a:ext cx="119682" cy="119688"/>
          </a:xfrm>
          <a:custGeom>
            <a:avLst/>
            <a:gdLst/>
            <a:ahLst/>
            <a:cxnLst/>
            <a:rect l="l" t="t" r="r" b="b"/>
            <a:pathLst>
              <a:path w="2215" h="2215" extrusionOk="0">
                <a:moveTo>
                  <a:pt x="1119" y="137"/>
                </a:moveTo>
                <a:cubicBezTo>
                  <a:pt x="1644" y="137"/>
                  <a:pt x="2078" y="571"/>
                  <a:pt x="2078" y="1119"/>
                </a:cubicBezTo>
                <a:cubicBezTo>
                  <a:pt x="2078" y="1644"/>
                  <a:pt x="1644" y="2077"/>
                  <a:pt x="1119" y="2077"/>
                </a:cubicBezTo>
                <a:cubicBezTo>
                  <a:pt x="571" y="2077"/>
                  <a:pt x="137" y="1644"/>
                  <a:pt x="137" y="1119"/>
                </a:cubicBezTo>
                <a:cubicBezTo>
                  <a:pt x="137" y="571"/>
                  <a:pt x="571" y="137"/>
                  <a:pt x="1119" y="137"/>
                </a:cubicBezTo>
                <a:close/>
                <a:moveTo>
                  <a:pt x="1119" y="0"/>
                </a:moveTo>
                <a:cubicBezTo>
                  <a:pt x="503" y="0"/>
                  <a:pt x="0" y="502"/>
                  <a:pt x="0" y="1119"/>
                </a:cubicBezTo>
                <a:cubicBezTo>
                  <a:pt x="0" y="1735"/>
                  <a:pt x="503" y="2214"/>
                  <a:pt x="1119" y="2214"/>
                </a:cubicBezTo>
                <a:cubicBezTo>
                  <a:pt x="1735" y="2214"/>
                  <a:pt x="2215" y="1735"/>
                  <a:pt x="2215" y="1119"/>
                </a:cubicBezTo>
                <a:cubicBezTo>
                  <a:pt x="2215" y="502"/>
                  <a:pt x="1735" y="0"/>
                  <a:pt x="1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1"/>
          <p:cNvSpPr/>
          <p:nvPr/>
        </p:nvSpPr>
        <p:spPr>
          <a:xfrm rot="10800000" flipH="1">
            <a:off x="6832507" y="1619037"/>
            <a:ext cx="119682" cy="119688"/>
          </a:xfrm>
          <a:custGeom>
            <a:avLst/>
            <a:gdLst/>
            <a:ahLst/>
            <a:cxnLst/>
            <a:rect l="l" t="t" r="r" b="b"/>
            <a:pathLst>
              <a:path w="2215" h="2215" extrusionOk="0">
                <a:moveTo>
                  <a:pt x="1097" y="137"/>
                </a:moveTo>
                <a:cubicBezTo>
                  <a:pt x="1622" y="137"/>
                  <a:pt x="2055" y="571"/>
                  <a:pt x="2055" y="1096"/>
                </a:cubicBezTo>
                <a:cubicBezTo>
                  <a:pt x="2055" y="1621"/>
                  <a:pt x="1622" y="2077"/>
                  <a:pt x="1097" y="2077"/>
                </a:cubicBezTo>
                <a:cubicBezTo>
                  <a:pt x="572" y="2077"/>
                  <a:pt x="138" y="1621"/>
                  <a:pt x="138" y="1096"/>
                </a:cubicBezTo>
                <a:cubicBezTo>
                  <a:pt x="138" y="571"/>
                  <a:pt x="572" y="137"/>
                  <a:pt x="1097" y="137"/>
                </a:cubicBezTo>
                <a:close/>
                <a:moveTo>
                  <a:pt x="1097" y="0"/>
                </a:moveTo>
                <a:cubicBezTo>
                  <a:pt x="480" y="0"/>
                  <a:pt x="1" y="480"/>
                  <a:pt x="1" y="1096"/>
                </a:cubicBezTo>
                <a:cubicBezTo>
                  <a:pt x="1" y="1712"/>
                  <a:pt x="480" y="2214"/>
                  <a:pt x="1097" y="2214"/>
                </a:cubicBezTo>
                <a:cubicBezTo>
                  <a:pt x="1713" y="2214"/>
                  <a:pt x="2215" y="1712"/>
                  <a:pt x="2215" y="1096"/>
                </a:cubicBezTo>
                <a:cubicBezTo>
                  <a:pt x="2215" y="480"/>
                  <a:pt x="1713" y="0"/>
                  <a:pt x="10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1"/>
          <p:cNvSpPr/>
          <p:nvPr/>
        </p:nvSpPr>
        <p:spPr>
          <a:xfrm rot="10800000" flipH="1">
            <a:off x="6657342" y="4548023"/>
            <a:ext cx="108605" cy="109853"/>
          </a:xfrm>
          <a:custGeom>
            <a:avLst/>
            <a:gdLst/>
            <a:ahLst/>
            <a:cxnLst/>
            <a:rect l="l" t="t" r="r" b="b"/>
            <a:pathLst>
              <a:path w="2010" h="2033" extrusionOk="0">
                <a:moveTo>
                  <a:pt x="1873" y="161"/>
                </a:moveTo>
                <a:lnTo>
                  <a:pt x="1873" y="1895"/>
                </a:lnTo>
                <a:lnTo>
                  <a:pt x="138" y="1895"/>
                </a:lnTo>
                <a:lnTo>
                  <a:pt x="138" y="161"/>
                </a:lnTo>
                <a:close/>
                <a:moveTo>
                  <a:pt x="69" y="1"/>
                </a:moveTo>
                <a:cubicBezTo>
                  <a:pt x="24" y="1"/>
                  <a:pt x="1" y="47"/>
                  <a:pt x="1" y="69"/>
                </a:cubicBezTo>
                <a:lnTo>
                  <a:pt x="1" y="1964"/>
                </a:lnTo>
                <a:cubicBezTo>
                  <a:pt x="1" y="1987"/>
                  <a:pt x="24" y="2032"/>
                  <a:pt x="69" y="2032"/>
                </a:cubicBezTo>
                <a:lnTo>
                  <a:pt x="1941" y="2032"/>
                </a:lnTo>
                <a:cubicBezTo>
                  <a:pt x="1987" y="2032"/>
                  <a:pt x="2010" y="1987"/>
                  <a:pt x="2010" y="1964"/>
                </a:cubicBezTo>
                <a:lnTo>
                  <a:pt x="2010" y="69"/>
                </a:lnTo>
                <a:cubicBezTo>
                  <a:pt x="2010" y="47"/>
                  <a:pt x="1987" y="1"/>
                  <a:pt x="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1"/>
          <p:cNvSpPr/>
          <p:nvPr/>
        </p:nvSpPr>
        <p:spPr>
          <a:xfrm rot="10800000" flipH="1">
            <a:off x="5448743" y="4121308"/>
            <a:ext cx="108551" cy="108556"/>
          </a:xfrm>
          <a:custGeom>
            <a:avLst/>
            <a:gdLst/>
            <a:ahLst/>
            <a:cxnLst/>
            <a:rect l="l" t="t" r="r" b="b"/>
            <a:pathLst>
              <a:path w="2009" h="2009" extrusionOk="0">
                <a:moveTo>
                  <a:pt x="1872" y="137"/>
                </a:moveTo>
                <a:lnTo>
                  <a:pt x="1872" y="1872"/>
                </a:lnTo>
                <a:lnTo>
                  <a:pt x="137" y="1872"/>
                </a:lnTo>
                <a:lnTo>
                  <a:pt x="137" y="137"/>
                </a:lnTo>
                <a:close/>
                <a:moveTo>
                  <a:pt x="69" y="0"/>
                </a:moveTo>
                <a:cubicBezTo>
                  <a:pt x="23" y="0"/>
                  <a:pt x="0" y="23"/>
                  <a:pt x="0" y="69"/>
                </a:cubicBezTo>
                <a:lnTo>
                  <a:pt x="0" y="1940"/>
                </a:lnTo>
                <a:cubicBezTo>
                  <a:pt x="0" y="1986"/>
                  <a:pt x="23" y="2009"/>
                  <a:pt x="69" y="2009"/>
                </a:cubicBezTo>
                <a:lnTo>
                  <a:pt x="1940" y="2009"/>
                </a:lnTo>
                <a:cubicBezTo>
                  <a:pt x="1986" y="2009"/>
                  <a:pt x="2009" y="1986"/>
                  <a:pt x="2009" y="1940"/>
                </a:cubicBezTo>
                <a:lnTo>
                  <a:pt x="2009" y="69"/>
                </a:lnTo>
                <a:cubicBezTo>
                  <a:pt x="2009" y="23"/>
                  <a:pt x="1986" y="0"/>
                  <a:pt x="19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1"/>
          <p:cNvSpPr/>
          <p:nvPr/>
        </p:nvSpPr>
        <p:spPr>
          <a:xfrm rot="10800000" flipH="1">
            <a:off x="7695792" y="1837087"/>
            <a:ext cx="7456" cy="119688"/>
          </a:xfrm>
          <a:custGeom>
            <a:avLst/>
            <a:gdLst/>
            <a:ahLst/>
            <a:cxnLst/>
            <a:rect l="l" t="t" r="r" b="b"/>
            <a:pathLst>
              <a:path w="138" h="2215" extrusionOk="0">
                <a:moveTo>
                  <a:pt x="69" y="0"/>
                </a:moveTo>
                <a:cubicBezTo>
                  <a:pt x="24" y="0"/>
                  <a:pt x="1" y="46"/>
                  <a:pt x="1" y="91"/>
                </a:cubicBezTo>
                <a:lnTo>
                  <a:pt x="1" y="2146"/>
                </a:lnTo>
                <a:cubicBezTo>
                  <a:pt x="1" y="2169"/>
                  <a:pt x="24" y="2214"/>
                  <a:pt x="69" y="2214"/>
                </a:cubicBezTo>
                <a:cubicBezTo>
                  <a:pt x="115" y="2214"/>
                  <a:pt x="138" y="2169"/>
                  <a:pt x="138" y="2146"/>
                </a:cubicBezTo>
                <a:lnTo>
                  <a:pt x="138" y="91"/>
                </a:lnTo>
                <a:cubicBezTo>
                  <a:pt x="138" y="46"/>
                  <a:pt x="115" y="0"/>
                  <a:pt x="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1"/>
          <p:cNvSpPr/>
          <p:nvPr/>
        </p:nvSpPr>
        <p:spPr>
          <a:xfrm rot="10800000" flipH="1">
            <a:off x="6161593" y="2520359"/>
            <a:ext cx="8645" cy="119742"/>
          </a:xfrm>
          <a:custGeom>
            <a:avLst/>
            <a:gdLst/>
            <a:ahLst/>
            <a:cxnLst/>
            <a:rect l="l" t="t" r="r" b="b"/>
            <a:pathLst>
              <a:path w="160" h="2216" extrusionOk="0">
                <a:moveTo>
                  <a:pt x="91" y="1"/>
                </a:moveTo>
                <a:cubicBezTo>
                  <a:pt x="46" y="1"/>
                  <a:pt x="0" y="47"/>
                  <a:pt x="0" y="69"/>
                </a:cubicBezTo>
                <a:lnTo>
                  <a:pt x="0" y="2124"/>
                </a:lnTo>
                <a:cubicBezTo>
                  <a:pt x="0" y="2169"/>
                  <a:pt x="46" y="2215"/>
                  <a:pt x="91" y="2215"/>
                </a:cubicBezTo>
                <a:cubicBezTo>
                  <a:pt x="114" y="2215"/>
                  <a:pt x="160" y="2169"/>
                  <a:pt x="160" y="2124"/>
                </a:cubicBezTo>
                <a:lnTo>
                  <a:pt x="160" y="69"/>
                </a:lnTo>
                <a:cubicBezTo>
                  <a:pt x="160" y="47"/>
                  <a:pt x="114" y="1"/>
                  <a:pt x="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1"/>
          <p:cNvSpPr/>
          <p:nvPr/>
        </p:nvSpPr>
        <p:spPr>
          <a:xfrm rot="10800000" flipH="1">
            <a:off x="5731171" y="3768568"/>
            <a:ext cx="86344" cy="86078"/>
          </a:xfrm>
          <a:custGeom>
            <a:avLst/>
            <a:gdLst/>
            <a:ahLst/>
            <a:cxnLst/>
            <a:rect l="l" t="t" r="r" b="b"/>
            <a:pathLst>
              <a:path w="1598" h="1593" extrusionOk="0">
                <a:moveTo>
                  <a:pt x="69" y="1"/>
                </a:moveTo>
                <a:cubicBezTo>
                  <a:pt x="52" y="1"/>
                  <a:pt x="34" y="7"/>
                  <a:pt x="23" y="18"/>
                </a:cubicBezTo>
                <a:cubicBezTo>
                  <a:pt x="0" y="41"/>
                  <a:pt x="0" y="86"/>
                  <a:pt x="23" y="132"/>
                </a:cubicBezTo>
                <a:lnTo>
                  <a:pt x="1484" y="1570"/>
                </a:lnTo>
                <a:cubicBezTo>
                  <a:pt x="1484" y="1593"/>
                  <a:pt x="1507" y="1593"/>
                  <a:pt x="1529" y="1593"/>
                </a:cubicBezTo>
                <a:cubicBezTo>
                  <a:pt x="1552" y="1593"/>
                  <a:pt x="1552" y="1593"/>
                  <a:pt x="1575" y="1570"/>
                </a:cubicBezTo>
                <a:cubicBezTo>
                  <a:pt x="1598" y="1547"/>
                  <a:pt x="1598" y="1502"/>
                  <a:pt x="1575" y="1479"/>
                </a:cubicBezTo>
                <a:lnTo>
                  <a:pt x="114" y="18"/>
                </a:lnTo>
                <a:cubicBezTo>
                  <a:pt x="103" y="7"/>
                  <a:pt x="86" y="1"/>
                  <a:pt x="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"/>
          <p:cNvSpPr/>
          <p:nvPr/>
        </p:nvSpPr>
        <p:spPr>
          <a:xfrm rot="10800000" flipH="1">
            <a:off x="9223885" y="4689864"/>
            <a:ext cx="86398" cy="86078"/>
          </a:xfrm>
          <a:custGeom>
            <a:avLst/>
            <a:gdLst/>
            <a:ahLst/>
            <a:cxnLst/>
            <a:rect l="l" t="t" r="r" b="b"/>
            <a:pathLst>
              <a:path w="1599" h="1593" extrusionOk="0">
                <a:moveTo>
                  <a:pt x="69" y="0"/>
                </a:moveTo>
                <a:cubicBezTo>
                  <a:pt x="52" y="0"/>
                  <a:pt x="35" y="6"/>
                  <a:pt x="23" y="17"/>
                </a:cubicBezTo>
                <a:cubicBezTo>
                  <a:pt x="0" y="40"/>
                  <a:pt x="0" y="86"/>
                  <a:pt x="23" y="109"/>
                </a:cubicBezTo>
                <a:lnTo>
                  <a:pt x="1484" y="1570"/>
                </a:lnTo>
                <a:cubicBezTo>
                  <a:pt x="1484" y="1570"/>
                  <a:pt x="1507" y="1592"/>
                  <a:pt x="1530" y="1592"/>
                </a:cubicBezTo>
                <a:cubicBezTo>
                  <a:pt x="1553" y="1592"/>
                  <a:pt x="1575" y="1570"/>
                  <a:pt x="1575" y="1570"/>
                </a:cubicBezTo>
                <a:cubicBezTo>
                  <a:pt x="1598" y="1547"/>
                  <a:pt x="1598" y="1501"/>
                  <a:pt x="1575" y="1478"/>
                </a:cubicBezTo>
                <a:lnTo>
                  <a:pt x="115" y="17"/>
                </a:lnTo>
                <a:cubicBezTo>
                  <a:pt x="103" y="6"/>
                  <a:pt x="86" y="0"/>
                  <a:pt x="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1"/>
          <p:cNvSpPr/>
          <p:nvPr/>
        </p:nvSpPr>
        <p:spPr>
          <a:xfrm rot="10800000" flipH="1">
            <a:off x="9302827" y="2615353"/>
            <a:ext cx="87587" cy="86078"/>
          </a:xfrm>
          <a:custGeom>
            <a:avLst/>
            <a:gdLst/>
            <a:ahLst/>
            <a:cxnLst/>
            <a:rect l="l" t="t" r="r" b="b"/>
            <a:pathLst>
              <a:path w="1621" h="1593" extrusionOk="0">
                <a:moveTo>
                  <a:pt x="1530" y="0"/>
                </a:moveTo>
                <a:cubicBezTo>
                  <a:pt x="1512" y="0"/>
                  <a:pt x="1495" y="6"/>
                  <a:pt x="1484" y="18"/>
                </a:cubicBezTo>
                <a:lnTo>
                  <a:pt x="46" y="1478"/>
                </a:lnTo>
                <a:cubicBezTo>
                  <a:pt x="0" y="1501"/>
                  <a:pt x="0" y="1547"/>
                  <a:pt x="46" y="1570"/>
                </a:cubicBezTo>
                <a:cubicBezTo>
                  <a:pt x="46" y="1592"/>
                  <a:pt x="69" y="1592"/>
                  <a:pt x="92" y="1592"/>
                </a:cubicBezTo>
                <a:cubicBezTo>
                  <a:pt x="92" y="1592"/>
                  <a:pt x="114" y="1592"/>
                  <a:pt x="137" y="1570"/>
                </a:cubicBezTo>
                <a:lnTo>
                  <a:pt x="1575" y="109"/>
                </a:lnTo>
                <a:cubicBezTo>
                  <a:pt x="1621" y="86"/>
                  <a:pt x="1621" y="40"/>
                  <a:pt x="1575" y="18"/>
                </a:cubicBezTo>
                <a:cubicBezTo>
                  <a:pt x="1564" y="6"/>
                  <a:pt x="1547" y="0"/>
                  <a:pt x="15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1"/>
          <p:cNvSpPr/>
          <p:nvPr/>
        </p:nvSpPr>
        <p:spPr>
          <a:xfrm rot="10800000" flipH="1">
            <a:off x="8811888" y="3546390"/>
            <a:ext cx="72836" cy="72785"/>
          </a:xfrm>
          <a:custGeom>
            <a:avLst/>
            <a:gdLst/>
            <a:ahLst/>
            <a:cxnLst/>
            <a:rect l="l" t="t" r="r" b="b"/>
            <a:pathLst>
              <a:path w="1348" h="1347" extrusionOk="0">
                <a:moveTo>
                  <a:pt x="663" y="137"/>
                </a:moveTo>
                <a:cubicBezTo>
                  <a:pt x="960" y="137"/>
                  <a:pt x="1211" y="388"/>
                  <a:pt x="1211" y="685"/>
                </a:cubicBezTo>
                <a:cubicBezTo>
                  <a:pt x="1211" y="982"/>
                  <a:pt x="960" y="1210"/>
                  <a:pt x="663" y="1210"/>
                </a:cubicBezTo>
                <a:cubicBezTo>
                  <a:pt x="366" y="1210"/>
                  <a:pt x="138" y="982"/>
                  <a:pt x="138" y="685"/>
                </a:cubicBezTo>
                <a:cubicBezTo>
                  <a:pt x="138" y="388"/>
                  <a:pt x="366" y="137"/>
                  <a:pt x="663" y="137"/>
                </a:cubicBezTo>
                <a:close/>
                <a:moveTo>
                  <a:pt x="663" y="0"/>
                </a:moveTo>
                <a:cubicBezTo>
                  <a:pt x="298" y="0"/>
                  <a:pt x="1" y="297"/>
                  <a:pt x="1" y="685"/>
                </a:cubicBezTo>
                <a:cubicBezTo>
                  <a:pt x="1" y="1050"/>
                  <a:pt x="298" y="1347"/>
                  <a:pt x="663" y="1347"/>
                </a:cubicBezTo>
                <a:cubicBezTo>
                  <a:pt x="1051" y="1347"/>
                  <a:pt x="1348" y="1050"/>
                  <a:pt x="1348" y="685"/>
                </a:cubicBezTo>
                <a:cubicBezTo>
                  <a:pt x="1348" y="297"/>
                  <a:pt x="1051" y="0"/>
                  <a:pt x="6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1"/>
          <p:cNvSpPr/>
          <p:nvPr/>
        </p:nvSpPr>
        <p:spPr>
          <a:xfrm rot="10800000" flipH="1">
            <a:off x="8211604" y="1467400"/>
            <a:ext cx="72836" cy="72839"/>
          </a:xfrm>
          <a:custGeom>
            <a:avLst/>
            <a:gdLst/>
            <a:ahLst/>
            <a:cxnLst/>
            <a:rect l="l" t="t" r="r" b="b"/>
            <a:pathLst>
              <a:path w="1348" h="1348" extrusionOk="0">
                <a:moveTo>
                  <a:pt x="685" y="138"/>
                </a:moveTo>
                <a:cubicBezTo>
                  <a:pt x="982" y="138"/>
                  <a:pt x="1210" y="389"/>
                  <a:pt x="1210" y="686"/>
                </a:cubicBezTo>
                <a:cubicBezTo>
                  <a:pt x="1210" y="982"/>
                  <a:pt x="982" y="1211"/>
                  <a:pt x="685" y="1211"/>
                </a:cubicBezTo>
                <a:cubicBezTo>
                  <a:pt x="389" y="1211"/>
                  <a:pt x="138" y="982"/>
                  <a:pt x="138" y="686"/>
                </a:cubicBezTo>
                <a:cubicBezTo>
                  <a:pt x="138" y="389"/>
                  <a:pt x="389" y="138"/>
                  <a:pt x="685" y="138"/>
                </a:cubicBezTo>
                <a:close/>
                <a:moveTo>
                  <a:pt x="685" y="1"/>
                </a:moveTo>
                <a:cubicBezTo>
                  <a:pt x="297" y="1"/>
                  <a:pt x="1" y="298"/>
                  <a:pt x="1" y="686"/>
                </a:cubicBezTo>
                <a:cubicBezTo>
                  <a:pt x="1" y="1051"/>
                  <a:pt x="297" y="1348"/>
                  <a:pt x="685" y="1348"/>
                </a:cubicBezTo>
                <a:cubicBezTo>
                  <a:pt x="1051" y="1348"/>
                  <a:pt x="1347" y="1051"/>
                  <a:pt x="1347" y="686"/>
                </a:cubicBezTo>
                <a:cubicBezTo>
                  <a:pt x="1347" y="298"/>
                  <a:pt x="1051" y="1"/>
                  <a:pt x="6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1"/>
          <p:cNvSpPr/>
          <p:nvPr/>
        </p:nvSpPr>
        <p:spPr>
          <a:xfrm rot="10800000" flipH="1">
            <a:off x="6036995" y="4099100"/>
            <a:ext cx="72836" cy="74028"/>
          </a:xfrm>
          <a:custGeom>
            <a:avLst/>
            <a:gdLst/>
            <a:ahLst/>
            <a:cxnLst/>
            <a:rect l="l" t="t" r="r" b="b"/>
            <a:pathLst>
              <a:path w="1348" h="1370" extrusionOk="0">
                <a:moveTo>
                  <a:pt x="686" y="137"/>
                </a:moveTo>
                <a:cubicBezTo>
                  <a:pt x="982" y="137"/>
                  <a:pt x="1211" y="388"/>
                  <a:pt x="1211" y="685"/>
                </a:cubicBezTo>
                <a:cubicBezTo>
                  <a:pt x="1211" y="982"/>
                  <a:pt x="982" y="1210"/>
                  <a:pt x="686" y="1210"/>
                </a:cubicBezTo>
                <a:cubicBezTo>
                  <a:pt x="389" y="1210"/>
                  <a:pt x="138" y="982"/>
                  <a:pt x="138" y="685"/>
                </a:cubicBezTo>
                <a:cubicBezTo>
                  <a:pt x="138" y="388"/>
                  <a:pt x="389" y="137"/>
                  <a:pt x="686" y="137"/>
                </a:cubicBezTo>
                <a:close/>
                <a:moveTo>
                  <a:pt x="686" y="0"/>
                </a:moveTo>
                <a:cubicBezTo>
                  <a:pt x="298" y="0"/>
                  <a:pt x="1" y="320"/>
                  <a:pt x="1" y="685"/>
                </a:cubicBezTo>
                <a:cubicBezTo>
                  <a:pt x="1" y="1050"/>
                  <a:pt x="298" y="1370"/>
                  <a:pt x="686" y="1370"/>
                </a:cubicBezTo>
                <a:cubicBezTo>
                  <a:pt x="1051" y="1370"/>
                  <a:pt x="1348" y="1050"/>
                  <a:pt x="1348" y="685"/>
                </a:cubicBezTo>
                <a:cubicBezTo>
                  <a:pt x="1348" y="320"/>
                  <a:pt x="1051" y="0"/>
                  <a:pt x="6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772538"/>
            <a:ext cx="4719000" cy="111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95" name="Google Shape;595;p11"/>
          <p:cNvSpPr txBox="1">
            <a:spLocks noGrp="1"/>
          </p:cNvSpPr>
          <p:nvPr>
            <p:ph type="subTitle" idx="1"/>
          </p:nvPr>
        </p:nvSpPr>
        <p:spPr>
          <a:xfrm>
            <a:off x="720000" y="2889450"/>
            <a:ext cx="4719000" cy="4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4"/>
          <p:cNvSpPr/>
          <p:nvPr/>
        </p:nvSpPr>
        <p:spPr>
          <a:xfrm rot="5400000">
            <a:off x="145269" y="955903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2" y="138"/>
                </a:moveTo>
                <a:lnTo>
                  <a:pt x="1302" y="1302"/>
                </a:lnTo>
                <a:lnTo>
                  <a:pt x="138" y="1302"/>
                </a:lnTo>
                <a:lnTo>
                  <a:pt x="138" y="138"/>
                </a:lnTo>
                <a:close/>
                <a:moveTo>
                  <a:pt x="69" y="1"/>
                </a:moveTo>
                <a:cubicBezTo>
                  <a:pt x="24" y="1"/>
                  <a:pt x="1" y="24"/>
                  <a:pt x="1" y="69"/>
                </a:cubicBezTo>
                <a:lnTo>
                  <a:pt x="1" y="1370"/>
                </a:lnTo>
                <a:cubicBezTo>
                  <a:pt x="1" y="1416"/>
                  <a:pt x="24" y="1439"/>
                  <a:pt x="69" y="1439"/>
                </a:cubicBezTo>
                <a:lnTo>
                  <a:pt x="1370" y="1439"/>
                </a:lnTo>
                <a:cubicBezTo>
                  <a:pt x="1416" y="1439"/>
                  <a:pt x="1439" y="1416"/>
                  <a:pt x="1439" y="1370"/>
                </a:cubicBezTo>
                <a:lnTo>
                  <a:pt x="1439" y="69"/>
                </a:lnTo>
                <a:cubicBezTo>
                  <a:pt x="1439" y="24"/>
                  <a:pt x="1416" y="1"/>
                  <a:pt x="13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4"/>
          <p:cNvSpPr/>
          <p:nvPr/>
        </p:nvSpPr>
        <p:spPr>
          <a:xfrm rot="5400000">
            <a:off x="145269" y="1089147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1" y="138"/>
                </a:moveTo>
                <a:lnTo>
                  <a:pt x="1301" y="1302"/>
                </a:lnTo>
                <a:lnTo>
                  <a:pt x="160" y="1302"/>
                </a:lnTo>
                <a:lnTo>
                  <a:pt x="160" y="138"/>
                </a:lnTo>
                <a:close/>
                <a:moveTo>
                  <a:pt x="91" y="1"/>
                </a:moveTo>
                <a:cubicBezTo>
                  <a:pt x="46" y="1"/>
                  <a:pt x="0" y="24"/>
                  <a:pt x="0" y="69"/>
                </a:cubicBezTo>
                <a:lnTo>
                  <a:pt x="0" y="1370"/>
                </a:lnTo>
                <a:cubicBezTo>
                  <a:pt x="0" y="1416"/>
                  <a:pt x="46" y="1439"/>
                  <a:pt x="91" y="1439"/>
                </a:cubicBezTo>
                <a:lnTo>
                  <a:pt x="1370" y="1439"/>
                </a:lnTo>
                <a:cubicBezTo>
                  <a:pt x="1415" y="1439"/>
                  <a:pt x="1438" y="1416"/>
                  <a:pt x="1438" y="1370"/>
                </a:cubicBezTo>
                <a:lnTo>
                  <a:pt x="1438" y="69"/>
                </a:lnTo>
                <a:cubicBezTo>
                  <a:pt x="1438" y="24"/>
                  <a:pt x="1415" y="1"/>
                  <a:pt x="13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4"/>
          <p:cNvSpPr/>
          <p:nvPr/>
        </p:nvSpPr>
        <p:spPr>
          <a:xfrm rot="5400000">
            <a:off x="145269" y="1223526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2" y="138"/>
                </a:moveTo>
                <a:lnTo>
                  <a:pt x="1302" y="1302"/>
                </a:lnTo>
                <a:lnTo>
                  <a:pt x="138" y="1302"/>
                </a:lnTo>
                <a:lnTo>
                  <a:pt x="138" y="138"/>
                </a:lnTo>
                <a:close/>
                <a:moveTo>
                  <a:pt x="69" y="1"/>
                </a:moveTo>
                <a:cubicBezTo>
                  <a:pt x="24" y="1"/>
                  <a:pt x="1" y="24"/>
                  <a:pt x="1" y="69"/>
                </a:cubicBezTo>
                <a:lnTo>
                  <a:pt x="1" y="1370"/>
                </a:lnTo>
                <a:cubicBezTo>
                  <a:pt x="1" y="1416"/>
                  <a:pt x="24" y="1439"/>
                  <a:pt x="69" y="1439"/>
                </a:cubicBezTo>
                <a:lnTo>
                  <a:pt x="1371" y="1439"/>
                </a:lnTo>
                <a:cubicBezTo>
                  <a:pt x="1393" y="1439"/>
                  <a:pt x="1439" y="1416"/>
                  <a:pt x="1439" y="1370"/>
                </a:cubicBezTo>
                <a:lnTo>
                  <a:pt x="1439" y="69"/>
                </a:lnTo>
                <a:cubicBezTo>
                  <a:pt x="1439" y="24"/>
                  <a:pt x="1393" y="1"/>
                  <a:pt x="13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4"/>
          <p:cNvSpPr/>
          <p:nvPr/>
        </p:nvSpPr>
        <p:spPr>
          <a:xfrm rot="5400000">
            <a:off x="2116195" y="4638596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1" y="138"/>
                </a:moveTo>
                <a:lnTo>
                  <a:pt x="1301" y="1302"/>
                </a:lnTo>
                <a:lnTo>
                  <a:pt x="137" y="1302"/>
                </a:lnTo>
                <a:lnTo>
                  <a:pt x="137" y="138"/>
                </a:lnTo>
                <a:close/>
                <a:moveTo>
                  <a:pt x="69" y="1"/>
                </a:moveTo>
                <a:cubicBezTo>
                  <a:pt x="23" y="1"/>
                  <a:pt x="0" y="24"/>
                  <a:pt x="0" y="69"/>
                </a:cubicBezTo>
                <a:lnTo>
                  <a:pt x="0" y="1370"/>
                </a:lnTo>
                <a:cubicBezTo>
                  <a:pt x="0" y="1393"/>
                  <a:pt x="23" y="1439"/>
                  <a:pt x="69" y="1439"/>
                </a:cubicBezTo>
                <a:lnTo>
                  <a:pt x="1370" y="1439"/>
                </a:lnTo>
                <a:cubicBezTo>
                  <a:pt x="1393" y="1439"/>
                  <a:pt x="1438" y="1393"/>
                  <a:pt x="1438" y="1370"/>
                </a:cubicBezTo>
                <a:lnTo>
                  <a:pt x="1438" y="69"/>
                </a:lnTo>
                <a:cubicBezTo>
                  <a:pt x="1438" y="24"/>
                  <a:pt x="1393" y="1"/>
                  <a:pt x="13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4"/>
          <p:cNvSpPr/>
          <p:nvPr/>
        </p:nvSpPr>
        <p:spPr>
          <a:xfrm rot="5400000">
            <a:off x="2116195" y="4771786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1" y="138"/>
                </a:moveTo>
                <a:lnTo>
                  <a:pt x="1301" y="1302"/>
                </a:lnTo>
                <a:lnTo>
                  <a:pt x="137" y="1302"/>
                </a:lnTo>
                <a:lnTo>
                  <a:pt x="137" y="138"/>
                </a:lnTo>
                <a:close/>
                <a:moveTo>
                  <a:pt x="69" y="1"/>
                </a:moveTo>
                <a:cubicBezTo>
                  <a:pt x="46" y="1"/>
                  <a:pt x="0" y="24"/>
                  <a:pt x="0" y="69"/>
                </a:cubicBezTo>
                <a:lnTo>
                  <a:pt x="0" y="1370"/>
                </a:lnTo>
                <a:cubicBezTo>
                  <a:pt x="0" y="1393"/>
                  <a:pt x="46" y="1439"/>
                  <a:pt x="69" y="1439"/>
                </a:cubicBezTo>
                <a:lnTo>
                  <a:pt x="1370" y="1439"/>
                </a:lnTo>
                <a:cubicBezTo>
                  <a:pt x="1416" y="1439"/>
                  <a:pt x="1438" y="1393"/>
                  <a:pt x="1438" y="1370"/>
                </a:cubicBezTo>
                <a:lnTo>
                  <a:pt x="1438" y="69"/>
                </a:lnTo>
                <a:cubicBezTo>
                  <a:pt x="1438" y="24"/>
                  <a:pt x="1416" y="1"/>
                  <a:pt x="13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4"/>
          <p:cNvSpPr/>
          <p:nvPr/>
        </p:nvSpPr>
        <p:spPr>
          <a:xfrm rot="5400000">
            <a:off x="2116195" y="4906219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279" y="138"/>
                </a:moveTo>
                <a:lnTo>
                  <a:pt x="1279" y="1302"/>
                </a:lnTo>
                <a:lnTo>
                  <a:pt x="137" y="1302"/>
                </a:lnTo>
                <a:lnTo>
                  <a:pt x="137" y="138"/>
                </a:lnTo>
                <a:close/>
                <a:moveTo>
                  <a:pt x="69" y="1"/>
                </a:moveTo>
                <a:cubicBezTo>
                  <a:pt x="23" y="1"/>
                  <a:pt x="0" y="24"/>
                  <a:pt x="0" y="69"/>
                </a:cubicBezTo>
                <a:lnTo>
                  <a:pt x="0" y="1370"/>
                </a:lnTo>
                <a:cubicBezTo>
                  <a:pt x="0" y="1393"/>
                  <a:pt x="23" y="1439"/>
                  <a:pt x="69" y="1439"/>
                </a:cubicBezTo>
                <a:lnTo>
                  <a:pt x="1347" y="1439"/>
                </a:lnTo>
                <a:cubicBezTo>
                  <a:pt x="1393" y="1439"/>
                  <a:pt x="1438" y="1393"/>
                  <a:pt x="1438" y="1370"/>
                </a:cubicBezTo>
                <a:lnTo>
                  <a:pt x="1438" y="69"/>
                </a:lnTo>
                <a:cubicBezTo>
                  <a:pt x="1438" y="24"/>
                  <a:pt x="1393" y="1"/>
                  <a:pt x="13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4"/>
          <p:cNvSpPr/>
          <p:nvPr/>
        </p:nvSpPr>
        <p:spPr>
          <a:xfrm rot="5400000">
            <a:off x="-60881" y="2602284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209"/>
                </a:cubicBezTo>
                <a:lnTo>
                  <a:pt x="114" y="2209"/>
                </a:lnTo>
                <a:lnTo>
                  <a:pt x="2192" y="132"/>
                </a:lnTo>
                <a:cubicBezTo>
                  <a:pt x="2214" y="109"/>
                  <a:pt x="2214" y="64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4"/>
          <p:cNvSpPr/>
          <p:nvPr/>
        </p:nvSpPr>
        <p:spPr>
          <a:xfrm rot="5400000">
            <a:off x="-60881" y="2682468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8" y="1"/>
                  <a:pt x="2111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209"/>
                </a:cubicBezTo>
                <a:lnTo>
                  <a:pt x="114" y="2209"/>
                </a:lnTo>
                <a:lnTo>
                  <a:pt x="2191" y="132"/>
                </a:lnTo>
                <a:cubicBezTo>
                  <a:pt x="2214" y="109"/>
                  <a:pt x="2214" y="64"/>
                  <a:pt x="2191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4"/>
          <p:cNvSpPr/>
          <p:nvPr/>
        </p:nvSpPr>
        <p:spPr>
          <a:xfrm rot="5400000">
            <a:off x="-61503" y="2761977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9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209"/>
                </a:cubicBezTo>
                <a:lnTo>
                  <a:pt x="138" y="2209"/>
                </a:lnTo>
                <a:lnTo>
                  <a:pt x="2215" y="132"/>
                </a:lnTo>
                <a:cubicBezTo>
                  <a:pt x="2238" y="109"/>
                  <a:pt x="2238" y="64"/>
                  <a:pt x="2215" y="18"/>
                </a:cubicBezTo>
                <a:cubicBezTo>
                  <a:pt x="2192" y="7"/>
                  <a:pt x="2169" y="1"/>
                  <a:pt x="21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4"/>
          <p:cNvSpPr/>
          <p:nvPr/>
        </p:nvSpPr>
        <p:spPr>
          <a:xfrm rot="5400000">
            <a:off x="-60881" y="2841540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209"/>
                </a:cubicBezTo>
                <a:lnTo>
                  <a:pt x="115" y="2209"/>
                </a:lnTo>
                <a:lnTo>
                  <a:pt x="2192" y="132"/>
                </a:lnTo>
                <a:cubicBezTo>
                  <a:pt x="2215" y="109"/>
                  <a:pt x="2215" y="64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4"/>
          <p:cNvSpPr/>
          <p:nvPr/>
        </p:nvSpPr>
        <p:spPr>
          <a:xfrm rot="5400000">
            <a:off x="-61503" y="2921103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66" y="1"/>
                </a:moveTo>
                <a:cubicBezTo>
                  <a:pt x="2146" y="1"/>
                  <a:pt x="2123" y="7"/>
                  <a:pt x="2100" y="18"/>
                </a:cubicBezTo>
                <a:lnTo>
                  <a:pt x="46" y="2095"/>
                </a:lnTo>
                <a:cubicBezTo>
                  <a:pt x="0" y="2118"/>
                  <a:pt x="0" y="2164"/>
                  <a:pt x="46" y="2209"/>
                </a:cubicBezTo>
                <a:lnTo>
                  <a:pt x="137" y="2209"/>
                </a:lnTo>
                <a:lnTo>
                  <a:pt x="2214" y="132"/>
                </a:lnTo>
                <a:cubicBezTo>
                  <a:pt x="2237" y="109"/>
                  <a:pt x="2237" y="64"/>
                  <a:pt x="2214" y="18"/>
                </a:cubicBezTo>
                <a:cubicBezTo>
                  <a:pt x="2203" y="7"/>
                  <a:pt x="2186" y="1"/>
                  <a:pt x="21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4"/>
          <p:cNvSpPr/>
          <p:nvPr/>
        </p:nvSpPr>
        <p:spPr>
          <a:xfrm rot="5400000">
            <a:off x="-61503" y="3001233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7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209"/>
                </a:cubicBezTo>
                <a:lnTo>
                  <a:pt x="138" y="2209"/>
                </a:lnTo>
                <a:lnTo>
                  <a:pt x="2192" y="132"/>
                </a:lnTo>
                <a:cubicBezTo>
                  <a:pt x="2238" y="109"/>
                  <a:pt x="2238" y="64"/>
                  <a:pt x="2192" y="18"/>
                </a:cubicBezTo>
                <a:cubicBezTo>
                  <a:pt x="2181" y="7"/>
                  <a:pt x="2164" y="1"/>
                  <a:pt x="21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4"/>
          <p:cNvSpPr/>
          <p:nvPr/>
        </p:nvSpPr>
        <p:spPr>
          <a:xfrm rot="5400000">
            <a:off x="-60881" y="3080796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3" y="2095"/>
                </a:lnTo>
                <a:cubicBezTo>
                  <a:pt x="1" y="2118"/>
                  <a:pt x="1" y="2164"/>
                  <a:pt x="23" y="2209"/>
                </a:cubicBezTo>
                <a:lnTo>
                  <a:pt x="115" y="2209"/>
                </a:lnTo>
                <a:lnTo>
                  <a:pt x="2192" y="132"/>
                </a:lnTo>
                <a:cubicBezTo>
                  <a:pt x="2215" y="109"/>
                  <a:pt x="2215" y="64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4"/>
          <p:cNvSpPr/>
          <p:nvPr/>
        </p:nvSpPr>
        <p:spPr>
          <a:xfrm rot="5400000">
            <a:off x="-61503" y="3160359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9" y="1"/>
                </a:moveTo>
                <a:cubicBezTo>
                  <a:pt x="2129" y="1"/>
                  <a:pt x="2112" y="7"/>
                  <a:pt x="2100" y="18"/>
                </a:cubicBezTo>
                <a:lnTo>
                  <a:pt x="46" y="2095"/>
                </a:lnTo>
                <a:cubicBezTo>
                  <a:pt x="0" y="2118"/>
                  <a:pt x="0" y="2164"/>
                  <a:pt x="46" y="2209"/>
                </a:cubicBezTo>
                <a:lnTo>
                  <a:pt x="137" y="2209"/>
                </a:lnTo>
                <a:lnTo>
                  <a:pt x="2214" y="132"/>
                </a:lnTo>
                <a:cubicBezTo>
                  <a:pt x="2237" y="109"/>
                  <a:pt x="2237" y="64"/>
                  <a:pt x="2214" y="18"/>
                </a:cubicBezTo>
                <a:cubicBezTo>
                  <a:pt x="2192" y="7"/>
                  <a:pt x="2169" y="1"/>
                  <a:pt x="21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4"/>
          <p:cNvSpPr/>
          <p:nvPr/>
        </p:nvSpPr>
        <p:spPr>
          <a:xfrm rot="5400000">
            <a:off x="8920831" y="553982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24" y="2209"/>
                  <a:pt x="47" y="2209"/>
                  <a:pt x="69" y="2209"/>
                </a:cubicBezTo>
                <a:cubicBezTo>
                  <a:pt x="92" y="2209"/>
                  <a:pt x="115" y="2209"/>
                  <a:pt x="115" y="2186"/>
                </a:cubicBezTo>
                <a:lnTo>
                  <a:pt x="2192" y="109"/>
                </a:lnTo>
                <a:cubicBezTo>
                  <a:pt x="2215" y="86"/>
                  <a:pt x="2215" y="41"/>
                  <a:pt x="2192" y="18"/>
                </a:cubicBezTo>
                <a:cubicBezTo>
                  <a:pt x="2181" y="7"/>
                  <a:pt x="2164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4"/>
          <p:cNvSpPr/>
          <p:nvPr/>
        </p:nvSpPr>
        <p:spPr>
          <a:xfrm rot="5400000">
            <a:off x="8920210" y="633544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9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46" y="2209"/>
                  <a:pt x="69" y="2209"/>
                  <a:pt x="92" y="2209"/>
                </a:cubicBezTo>
                <a:cubicBezTo>
                  <a:pt x="92" y="2209"/>
                  <a:pt x="115" y="2209"/>
                  <a:pt x="138" y="2186"/>
                </a:cubicBezTo>
                <a:lnTo>
                  <a:pt x="2215" y="109"/>
                </a:lnTo>
                <a:cubicBezTo>
                  <a:pt x="2238" y="86"/>
                  <a:pt x="2238" y="41"/>
                  <a:pt x="2215" y="18"/>
                </a:cubicBezTo>
                <a:cubicBezTo>
                  <a:pt x="2192" y="7"/>
                  <a:pt x="2169" y="1"/>
                  <a:pt x="21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4"/>
          <p:cNvSpPr/>
          <p:nvPr/>
        </p:nvSpPr>
        <p:spPr>
          <a:xfrm rot="5400000">
            <a:off x="8920831" y="713107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186"/>
                </a:cubicBezTo>
                <a:cubicBezTo>
                  <a:pt x="46" y="2209"/>
                  <a:pt x="46" y="2209"/>
                  <a:pt x="69" y="2209"/>
                </a:cubicBezTo>
                <a:cubicBezTo>
                  <a:pt x="92" y="2209"/>
                  <a:pt x="114" y="2209"/>
                  <a:pt x="114" y="2186"/>
                </a:cubicBezTo>
                <a:lnTo>
                  <a:pt x="2192" y="109"/>
                </a:lnTo>
                <a:cubicBezTo>
                  <a:pt x="2214" y="86"/>
                  <a:pt x="2214" y="41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4"/>
          <p:cNvSpPr/>
          <p:nvPr/>
        </p:nvSpPr>
        <p:spPr>
          <a:xfrm rot="5400000">
            <a:off x="8920804" y="793264"/>
            <a:ext cx="119736" cy="119417"/>
          </a:xfrm>
          <a:custGeom>
            <a:avLst/>
            <a:gdLst/>
            <a:ahLst/>
            <a:cxnLst/>
            <a:rect l="l" t="t" r="r" b="b"/>
            <a:pathLst>
              <a:path w="2216" h="2210" extrusionOk="0">
                <a:moveTo>
                  <a:pt x="2144" y="1"/>
                </a:moveTo>
                <a:cubicBezTo>
                  <a:pt x="2124" y="1"/>
                  <a:pt x="2101" y="7"/>
                  <a:pt x="2078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24" y="2209"/>
                  <a:pt x="47" y="2209"/>
                  <a:pt x="69" y="2209"/>
                </a:cubicBezTo>
                <a:cubicBezTo>
                  <a:pt x="92" y="2209"/>
                  <a:pt x="92" y="2209"/>
                  <a:pt x="115" y="2186"/>
                </a:cubicBezTo>
                <a:lnTo>
                  <a:pt x="2192" y="109"/>
                </a:lnTo>
                <a:cubicBezTo>
                  <a:pt x="2215" y="86"/>
                  <a:pt x="2215" y="41"/>
                  <a:pt x="2192" y="18"/>
                </a:cubicBezTo>
                <a:cubicBezTo>
                  <a:pt x="2181" y="7"/>
                  <a:pt x="2164" y="1"/>
                  <a:pt x="2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4"/>
          <p:cNvSpPr/>
          <p:nvPr/>
        </p:nvSpPr>
        <p:spPr>
          <a:xfrm rot="5400000">
            <a:off x="8920210" y="872800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46" y="2209"/>
                  <a:pt x="69" y="2209"/>
                  <a:pt x="69" y="2209"/>
                </a:cubicBezTo>
                <a:cubicBezTo>
                  <a:pt x="92" y="2209"/>
                  <a:pt x="115" y="2209"/>
                  <a:pt x="138" y="2186"/>
                </a:cubicBezTo>
                <a:lnTo>
                  <a:pt x="2192" y="109"/>
                </a:lnTo>
                <a:cubicBezTo>
                  <a:pt x="2238" y="86"/>
                  <a:pt x="2238" y="41"/>
                  <a:pt x="2192" y="18"/>
                </a:cubicBezTo>
                <a:cubicBezTo>
                  <a:pt x="2181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4"/>
          <p:cNvSpPr/>
          <p:nvPr/>
        </p:nvSpPr>
        <p:spPr>
          <a:xfrm rot="5400000">
            <a:off x="8920831" y="952363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186"/>
                </a:cubicBezTo>
                <a:cubicBezTo>
                  <a:pt x="46" y="2209"/>
                  <a:pt x="46" y="2209"/>
                  <a:pt x="69" y="2209"/>
                </a:cubicBezTo>
                <a:cubicBezTo>
                  <a:pt x="92" y="2209"/>
                  <a:pt x="115" y="2209"/>
                  <a:pt x="115" y="2186"/>
                </a:cubicBezTo>
                <a:lnTo>
                  <a:pt x="2192" y="109"/>
                </a:lnTo>
                <a:cubicBezTo>
                  <a:pt x="2214" y="86"/>
                  <a:pt x="2214" y="41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4"/>
          <p:cNvSpPr/>
          <p:nvPr/>
        </p:nvSpPr>
        <p:spPr>
          <a:xfrm rot="5400000">
            <a:off x="8920210" y="1031926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57" y="1"/>
                </a:moveTo>
                <a:cubicBezTo>
                  <a:pt x="2140" y="1"/>
                  <a:pt x="2123" y="7"/>
                  <a:pt x="2100" y="18"/>
                </a:cubicBezTo>
                <a:lnTo>
                  <a:pt x="46" y="2095"/>
                </a:lnTo>
                <a:cubicBezTo>
                  <a:pt x="0" y="2118"/>
                  <a:pt x="0" y="2164"/>
                  <a:pt x="46" y="2186"/>
                </a:cubicBezTo>
                <a:cubicBezTo>
                  <a:pt x="46" y="2209"/>
                  <a:pt x="69" y="2209"/>
                  <a:pt x="92" y="2209"/>
                </a:cubicBezTo>
                <a:cubicBezTo>
                  <a:pt x="114" y="2209"/>
                  <a:pt x="114" y="2209"/>
                  <a:pt x="137" y="2186"/>
                </a:cubicBezTo>
                <a:lnTo>
                  <a:pt x="2214" y="109"/>
                </a:lnTo>
                <a:cubicBezTo>
                  <a:pt x="2237" y="86"/>
                  <a:pt x="2237" y="41"/>
                  <a:pt x="2214" y="18"/>
                </a:cubicBezTo>
                <a:cubicBezTo>
                  <a:pt x="2191" y="7"/>
                  <a:pt x="2174" y="1"/>
                  <a:pt x="21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4"/>
          <p:cNvSpPr/>
          <p:nvPr/>
        </p:nvSpPr>
        <p:spPr>
          <a:xfrm rot="5400000">
            <a:off x="8920831" y="1111435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47" y="2209"/>
                  <a:pt x="69" y="2209"/>
                  <a:pt x="69" y="2209"/>
                </a:cubicBezTo>
                <a:cubicBezTo>
                  <a:pt x="92" y="2209"/>
                  <a:pt x="115" y="2209"/>
                  <a:pt x="115" y="2186"/>
                </a:cubicBezTo>
                <a:lnTo>
                  <a:pt x="2192" y="109"/>
                </a:lnTo>
                <a:cubicBezTo>
                  <a:pt x="2215" y="86"/>
                  <a:pt x="2215" y="41"/>
                  <a:pt x="2192" y="18"/>
                </a:cubicBezTo>
                <a:cubicBezTo>
                  <a:pt x="2181" y="7"/>
                  <a:pt x="2164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4"/>
          <p:cNvSpPr/>
          <p:nvPr/>
        </p:nvSpPr>
        <p:spPr>
          <a:xfrm rot="5400000">
            <a:off x="8686384" y="3655312"/>
            <a:ext cx="119682" cy="120336"/>
          </a:xfrm>
          <a:custGeom>
            <a:avLst/>
            <a:gdLst/>
            <a:ahLst/>
            <a:cxnLst/>
            <a:rect l="l" t="t" r="r" b="b"/>
            <a:pathLst>
              <a:path w="2215" h="2227" extrusionOk="0">
                <a:moveTo>
                  <a:pt x="69" y="1"/>
                </a:moveTo>
                <a:cubicBezTo>
                  <a:pt x="52" y="1"/>
                  <a:pt x="35" y="12"/>
                  <a:pt x="23" y="35"/>
                </a:cubicBezTo>
                <a:cubicBezTo>
                  <a:pt x="1" y="58"/>
                  <a:pt x="1" y="103"/>
                  <a:pt x="23" y="126"/>
                </a:cubicBezTo>
                <a:lnTo>
                  <a:pt x="2078" y="2203"/>
                </a:lnTo>
                <a:cubicBezTo>
                  <a:pt x="2100" y="2203"/>
                  <a:pt x="2123" y="2226"/>
                  <a:pt x="2146" y="2226"/>
                </a:cubicBezTo>
                <a:cubicBezTo>
                  <a:pt x="2146" y="2226"/>
                  <a:pt x="2169" y="2203"/>
                  <a:pt x="2192" y="2203"/>
                </a:cubicBezTo>
                <a:cubicBezTo>
                  <a:pt x="2215" y="2180"/>
                  <a:pt x="2215" y="2135"/>
                  <a:pt x="2192" y="2089"/>
                </a:cubicBezTo>
                <a:lnTo>
                  <a:pt x="115" y="35"/>
                </a:lnTo>
                <a:cubicBezTo>
                  <a:pt x="103" y="12"/>
                  <a:pt x="86" y="1"/>
                  <a:pt x="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4"/>
          <p:cNvSpPr/>
          <p:nvPr/>
        </p:nvSpPr>
        <p:spPr>
          <a:xfrm rot="5400000">
            <a:off x="8766086" y="3655798"/>
            <a:ext cx="119682" cy="119363"/>
          </a:xfrm>
          <a:custGeom>
            <a:avLst/>
            <a:gdLst/>
            <a:ahLst/>
            <a:cxnLst/>
            <a:rect l="l" t="t" r="r" b="b"/>
            <a:pathLst>
              <a:path w="2215" h="2209" extrusionOk="0">
                <a:moveTo>
                  <a:pt x="69" y="0"/>
                </a:moveTo>
                <a:cubicBezTo>
                  <a:pt x="52" y="0"/>
                  <a:pt x="35" y="6"/>
                  <a:pt x="23" y="17"/>
                </a:cubicBezTo>
                <a:cubicBezTo>
                  <a:pt x="1" y="40"/>
                  <a:pt x="1" y="86"/>
                  <a:pt x="23" y="109"/>
                </a:cubicBezTo>
                <a:lnTo>
                  <a:pt x="2078" y="2186"/>
                </a:lnTo>
                <a:cubicBezTo>
                  <a:pt x="2100" y="2208"/>
                  <a:pt x="2123" y="2208"/>
                  <a:pt x="2146" y="2208"/>
                </a:cubicBezTo>
                <a:cubicBezTo>
                  <a:pt x="2146" y="2208"/>
                  <a:pt x="2169" y="2208"/>
                  <a:pt x="2192" y="2186"/>
                </a:cubicBezTo>
                <a:cubicBezTo>
                  <a:pt x="2215" y="2163"/>
                  <a:pt x="2215" y="2117"/>
                  <a:pt x="2192" y="2094"/>
                </a:cubicBezTo>
                <a:lnTo>
                  <a:pt x="115" y="17"/>
                </a:lnTo>
                <a:cubicBezTo>
                  <a:pt x="103" y="6"/>
                  <a:pt x="86" y="0"/>
                  <a:pt x="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4"/>
          <p:cNvSpPr/>
          <p:nvPr/>
        </p:nvSpPr>
        <p:spPr>
          <a:xfrm rot="5400000">
            <a:off x="8846274" y="3655798"/>
            <a:ext cx="119682" cy="119363"/>
          </a:xfrm>
          <a:custGeom>
            <a:avLst/>
            <a:gdLst/>
            <a:ahLst/>
            <a:cxnLst/>
            <a:rect l="l" t="t" r="r" b="b"/>
            <a:pathLst>
              <a:path w="2215" h="2209" extrusionOk="0">
                <a:moveTo>
                  <a:pt x="69" y="0"/>
                </a:moveTo>
                <a:cubicBezTo>
                  <a:pt x="52" y="0"/>
                  <a:pt x="35" y="6"/>
                  <a:pt x="23" y="18"/>
                </a:cubicBezTo>
                <a:cubicBezTo>
                  <a:pt x="1" y="63"/>
                  <a:pt x="1" y="109"/>
                  <a:pt x="23" y="132"/>
                </a:cubicBezTo>
                <a:lnTo>
                  <a:pt x="2078" y="2186"/>
                </a:lnTo>
                <a:cubicBezTo>
                  <a:pt x="2100" y="2209"/>
                  <a:pt x="2123" y="2209"/>
                  <a:pt x="2146" y="2209"/>
                </a:cubicBezTo>
                <a:cubicBezTo>
                  <a:pt x="2146" y="2209"/>
                  <a:pt x="2169" y="2209"/>
                  <a:pt x="2192" y="2186"/>
                </a:cubicBezTo>
                <a:cubicBezTo>
                  <a:pt x="2215" y="2163"/>
                  <a:pt x="2215" y="2118"/>
                  <a:pt x="2192" y="2095"/>
                </a:cubicBezTo>
                <a:lnTo>
                  <a:pt x="115" y="18"/>
                </a:lnTo>
                <a:cubicBezTo>
                  <a:pt x="103" y="6"/>
                  <a:pt x="86" y="0"/>
                  <a:pt x="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4"/>
          <p:cNvSpPr/>
          <p:nvPr/>
        </p:nvSpPr>
        <p:spPr>
          <a:xfrm rot="5400000">
            <a:off x="8925192" y="3655771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69" y="1"/>
                </a:moveTo>
                <a:cubicBezTo>
                  <a:pt x="52" y="1"/>
                  <a:pt x="35" y="6"/>
                  <a:pt x="23" y="18"/>
                </a:cubicBezTo>
                <a:cubicBezTo>
                  <a:pt x="1" y="41"/>
                  <a:pt x="1" y="86"/>
                  <a:pt x="23" y="109"/>
                </a:cubicBezTo>
                <a:lnTo>
                  <a:pt x="2078" y="2186"/>
                </a:lnTo>
                <a:cubicBezTo>
                  <a:pt x="2100" y="2186"/>
                  <a:pt x="2123" y="2209"/>
                  <a:pt x="2146" y="2209"/>
                </a:cubicBezTo>
                <a:cubicBezTo>
                  <a:pt x="2146" y="2209"/>
                  <a:pt x="2169" y="2186"/>
                  <a:pt x="2192" y="2186"/>
                </a:cubicBezTo>
                <a:cubicBezTo>
                  <a:pt x="2215" y="2163"/>
                  <a:pt x="2215" y="2118"/>
                  <a:pt x="2192" y="2095"/>
                </a:cubicBezTo>
                <a:lnTo>
                  <a:pt x="115" y="18"/>
                </a:lnTo>
                <a:cubicBezTo>
                  <a:pt x="103" y="6"/>
                  <a:pt x="86" y="1"/>
                  <a:pt x="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4"/>
          <p:cNvSpPr/>
          <p:nvPr/>
        </p:nvSpPr>
        <p:spPr>
          <a:xfrm rot="5400000">
            <a:off x="9005353" y="3655798"/>
            <a:ext cx="119682" cy="119363"/>
          </a:xfrm>
          <a:custGeom>
            <a:avLst/>
            <a:gdLst/>
            <a:ahLst/>
            <a:cxnLst/>
            <a:rect l="l" t="t" r="r" b="b"/>
            <a:pathLst>
              <a:path w="2215" h="2209" extrusionOk="0">
                <a:moveTo>
                  <a:pt x="69" y="0"/>
                </a:moveTo>
                <a:cubicBezTo>
                  <a:pt x="52" y="0"/>
                  <a:pt x="35" y="6"/>
                  <a:pt x="23" y="17"/>
                </a:cubicBezTo>
                <a:cubicBezTo>
                  <a:pt x="1" y="40"/>
                  <a:pt x="1" y="86"/>
                  <a:pt x="23" y="108"/>
                </a:cubicBezTo>
                <a:lnTo>
                  <a:pt x="2078" y="2186"/>
                </a:lnTo>
                <a:cubicBezTo>
                  <a:pt x="2100" y="2208"/>
                  <a:pt x="2123" y="2208"/>
                  <a:pt x="2146" y="2208"/>
                </a:cubicBezTo>
                <a:cubicBezTo>
                  <a:pt x="2146" y="2208"/>
                  <a:pt x="2169" y="2208"/>
                  <a:pt x="2192" y="2186"/>
                </a:cubicBezTo>
                <a:cubicBezTo>
                  <a:pt x="2215" y="2163"/>
                  <a:pt x="2215" y="2117"/>
                  <a:pt x="2192" y="2094"/>
                </a:cubicBezTo>
                <a:lnTo>
                  <a:pt x="115" y="17"/>
                </a:lnTo>
                <a:cubicBezTo>
                  <a:pt x="103" y="6"/>
                  <a:pt x="86" y="0"/>
                  <a:pt x="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4"/>
          <p:cNvSpPr/>
          <p:nvPr/>
        </p:nvSpPr>
        <p:spPr>
          <a:xfrm rot="5400000">
            <a:off x="9085379" y="3655960"/>
            <a:ext cx="119682" cy="119039"/>
          </a:xfrm>
          <a:custGeom>
            <a:avLst/>
            <a:gdLst/>
            <a:ahLst/>
            <a:cxnLst/>
            <a:rect l="l" t="t" r="r" b="b"/>
            <a:pathLst>
              <a:path w="2215" h="2203" extrusionOk="0">
                <a:moveTo>
                  <a:pt x="69" y="0"/>
                </a:moveTo>
                <a:cubicBezTo>
                  <a:pt x="52" y="0"/>
                  <a:pt x="35" y="12"/>
                  <a:pt x="23" y="34"/>
                </a:cubicBezTo>
                <a:cubicBezTo>
                  <a:pt x="1" y="57"/>
                  <a:pt x="1" y="103"/>
                  <a:pt x="23" y="126"/>
                </a:cubicBezTo>
                <a:lnTo>
                  <a:pt x="2078" y="2203"/>
                </a:lnTo>
                <a:lnTo>
                  <a:pt x="2192" y="2203"/>
                </a:lnTo>
                <a:cubicBezTo>
                  <a:pt x="2215" y="2157"/>
                  <a:pt x="2215" y="2111"/>
                  <a:pt x="2192" y="2089"/>
                </a:cubicBezTo>
                <a:lnTo>
                  <a:pt x="115" y="34"/>
                </a:lnTo>
                <a:cubicBezTo>
                  <a:pt x="103" y="12"/>
                  <a:pt x="86" y="0"/>
                  <a:pt x="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4"/>
          <p:cNvSpPr/>
          <p:nvPr/>
        </p:nvSpPr>
        <p:spPr>
          <a:xfrm rot="5400000">
            <a:off x="9164486" y="3655798"/>
            <a:ext cx="119682" cy="119363"/>
          </a:xfrm>
          <a:custGeom>
            <a:avLst/>
            <a:gdLst/>
            <a:ahLst/>
            <a:cxnLst/>
            <a:rect l="l" t="t" r="r" b="b"/>
            <a:pathLst>
              <a:path w="2215" h="2209" extrusionOk="0">
                <a:moveTo>
                  <a:pt x="69" y="1"/>
                </a:moveTo>
                <a:cubicBezTo>
                  <a:pt x="52" y="1"/>
                  <a:pt x="35" y="6"/>
                  <a:pt x="23" y="18"/>
                </a:cubicBezTo>
                <a:cubicBezTo>
                  <a:pt x="1" y="41"/>
                  <a:pt x="1" y="86"/>
                  <a:pt x="23" y="109"/>
                </a:cubicBezTo>
                <a:lnTo>
                  <a:pt x="2078" y="2186"/>
                </a:lnTo>
                <a:cubicBezTo>
                  <a:pt x="2100" y="2209"/>
                  <a:pt x="2123" y="2209"/>
                  <a:pt x="2146" y="2209"/>
                </a:cubicBezTo>
                <a:cubicBezTo>
                  <a:pt x="2146" y="2209"/>
                  <a:pt x="2169" y="2209"/>
                  <a:pt x="2192" y="2186"/>
                </a:cubicBezTo>
                <a:cubicBezTo>
                  <a:pt x="2215" y="2163"/>
                  <a:pt x="2215" y="2118"/>
                  <a:pt x="2192" y="2095"/>
                </a:cubicBezTo>
                <a:lnTo>
                  <a:pt x="115" y="18"/>
                </a:lnTo>
                <a:cubicBezTo>
                  <a:pt x="103" y="6"/>
                  <a:pt x="86" y="1"/>
                  <a:pt x="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4"/>
          <p:cNvSpPr/>
          <p:nvPr/>
        </p:nvSpPr>
        <p:spPr>
          <a:xfrm rot="5400000">
            <a:off x="9244647" y="3655771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69" y="1"/>
                </a:moveTo>
                <a:cubicBezTo>
                  <a:pt x="52" y="1"/>
                  <a:pt x="35" y="7"/>
                  <a:pt x="23" y="18"/>
                </a:cubicBezTo>
                <a:cubicBezTo>
                  <a:pt x="1" y="41"/>
                  <a:pt x="1" y="87"/>
                  <a:pt x="23" y="132"/>
                </a:cubicBezTo>
                <a:lnTo>
                  <a:pt x="2078" y="2186"/>
                </a:lnTo>
                <a:cubicBezTo>
                  <a:pt x="2100" y="2209"/>
                  <a:pt x="2123" y="2209"/>
                  <a:pt x="2146" y="2209"/>
                </a:cubicBezTo>
                <a:cubicBezTo>
                  <a:pt x="2146" y="2209"/>
                  <a:pt x="2169" y="2209"/>
                  <a:pt x="2192" y="2186"/>
                </a:cubicBezTo>
                <a:cubicBezTo>
                  <a:pt x="2215" y="2164"/>
                  <a:pt x="2215" y="2118"/>
                  <a:pt x="2192" y="2095"/>
                </a:cubicBezTo>
                <a:lnTo>
                  <a:pt x="115" y="18"/>
                </a:lnTo>
                <a:cubicBezTo>
                  <a:pt x="103" y="7"/>
                  <a:pt x="86" y="1"/>
                  <a:pt x="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4"/>
          <p:cNvSpPr/>
          <p:nvPr/>
        </p:nvSpPr>
        <p:spPr>
          <a:xfrm rot="5400000">
            <a:off x="-300762" y="4786131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63"/>
                  <a:pt x="0" y="86"/>
                  <a:pt x="46" y="132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5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4"/>
          <p:cNvSpPr/>
          <p:nvPr/>
        </p:nvSpPr>
        <p:spPr>
          <a:xfrm rot="5400000">
            <a:off x="-221817" y="4786131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8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186"/>
                  <a:pt x="2146" y="2209"/>
                  <a:pt x="2169" y="2209"/>
                </a:cubicBezTo>
                <a:cubicBezTo>
                  <a:pt x="2169" y="2209"/>
                  <a:pt x="2192" y="2186"/>
                  <a:pt x="2215" y="2186"/>
                </a:cubicBezTo>
                <a:cubicBezTo>
                  <a:pt x="2237" y="2163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4"/>
          <p:cNvSpPr/>
          <p:nvPr/>
        </p:nvSpPr>
        <p:spPr>
          <a:xfrm rot="5400000">
            <a:off x="-141656" y="4786104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92" y="1"/>
                </a:moveTo>
                <a:cubicBezTo>
                  <a:pt x="75" y="1"/>
                  <a:pt x="58" y="7"/>
                  <a:pt x="46" y="18"/>
                </a:cubicBezTo>
                <a:cubicBezTo>
                  <a:pt x="0" y="41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4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7"/>
                  <a:pt x="109" y="1"/>
                  <a:pt x="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4"/>
          <p:cNvSpPr/>
          <p:nvPr/>
        </p:nvSpPr>
        <p:spPr>
          <a:xfrm rot="5400000">
            <a:off x="-61495" y="4786131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63"/>
                  <a:pt x="0" y="109"/>
                  <a:pt x="46" y="131"/>
                </a:cubicBezTo>
                <a:lnTo>
                  <a:pt x="2100" y="2209"/>
                </a:lnTo>
                <a:lnTo>
                  <a:pt x="2215" y="2209"/>
                </a:lnTo>
                <a:cubicBezTo>
                  <a:pt x="2237" y="2163"/>
                  <a:pt x="2237" y="2117"/>
                  <a:pt x="2215" y="2094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4"/>
          <p:cNvSpPr/>
          <p:nvPr/>
        </p:nvSpPr>
        <p:spPr>
          <a:xfrm rot="5400000">
            <a:off x="17450" y="4786131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5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4"/>
          <p:cNvSpPr/>
          <p:nvPr/>
        </p:nvSpPr>
        <p:spPr>
          <a:xfrm rot="5400000">
            <a:off x="97611" y="4786104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92" y="1"/>
                </a:moveTo>
                <a:cubicBezTo>
                  <a:pt x="75" y="1"/>
                  <a:pt x="58" y="6"/>
                  <a:pt x="46" y="18"/>
                </a:cubicBezTo>
                <a:cubicBezTo>
                  <a:pt x="0" y="41"/>
                  <a:pt x="0" y="86"/>
                  <a:pt x="46" y="132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6"/>
                  <a:pt x="109" y="1"/>
                  <a:pt x="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4"/>
          <p:cNvSpPr/>
          <p:nvPr/>
        </p:nvSpPr>
        <p:spPr>
          <a:xfrm rot="5400000">
            <a:off x="177015" y="4785645"/>
            <a:ext cx="120925" cy="120336"/>
          </a:xfrm>
          <a:custGeom>
            <a:avLst/>
            <a:gdLst/>
            <a:ahLst/>
            <a:cxnLst/>
            <a:rect l="l" t="t" r="r" b="b"/>
            <a:pathLst>
              <a:path w="2238" h="2227" extrusionOk="0">
                <a:moveTo>
                  <a:pt x="92" y="1"/>
                </a:moveTo>
                <a:cubicBezTo>
                  <a:pt x="75" y="1"/>
                  <a:pt x="58" y="12"/>
                  <a:pt x="46" y="35"/>
                </a:cubicBezTo>
                <a:cubicBezTo>
                  <a:pt x="0" y="58"/>
                  <a:pt x="0" y="104"/>
                  <a:pt x="46" y="126"/>
                </a:cubicBezTo>
                <a:lnTo>
                  <a:pt x="2100" y="2203"/>
                </a:lnTo>
                <a:cubicBezTo>
                  <a:pt x="2123" y="2203"/>
                  <a:pt x="2146" y="2226"/>
                  <a:pt x="2169" y="2226"/>
                </a:cubicBezTo>
                <a:cubicBezTo>
                  <a:pt x="2169" y="2226"/>
                  <a:pt x="2192" y="2203"/>
                  <a:pt x="2215" y="2203"/>
                </a:cubicBezTo>
                <a:cubicBezTo>
                  <a:pt x="2237" y="2181"/>
                  <a:pt x="2237" y="2135"/>
                  <a:pt x="2215" y="2089"/>
                </a:cubicBezTo>
                <a:lnTo>
                  <a:pt x="137" y="35"/>
                </a:lnTo>
                <a:cubicBezTo>
                  <a:pt x="126" y="12"/>
                  <a:pt x="109" y="1"/>
                  <a:pt x="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4"/>
          <p:cNvSpPr/>
          <p:nvPr/>
        </p:nvSpPr>
        <p:spPr>
          <a:xfrm rot="5400000">
            <a:off x="256717" y="4786131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4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4"/>
          <p:cNvSpPr/>
          <p:nvPr/>
        </p:nvSpPr>
        <p:spPr>
          <a:xfrm rot="5400000">
            <a:off x="177632" y="3982302"/>
            <a:ext cx="119682" cy="119688"/>
          </a:xfrm>
          <a:custGeom>
            <a:avLst/>
            <a:gdLst/>
            <a:ahLst/>
            <a:cxnLst/>
            <a:rect l="l" t="t" r="r" b="b"/>
            <a:pathLst>
              <a:path w="2215" h="2215" extrusionOk="0">
                <a:moveTo>
                  <a:pt x="1119" y="137"/>
                </a:moveTo>
                <a:cubicBezTo>
                  <a:pt x="1644" y="137"/>
                  <a:pt x="2078" y="571"/>
                  <a:pt x="2078" y="1119"/>
                </a:cubicBezTo>
                <a:cubicBezTo>
                  <a:pt x="2078" y="1644"/>
                  <a:pt x="1644" y="2077"/>
                  <a:pt x="1119" y="2077"/>
                </a:cubicBezTo>
                <a:cubicBezTo>
                  <a:pt x="571" y="2077"/>
                  <a:pt x="137" y="1644"/>
                  <a:pt x="137" y="1119"/>
                </a:cubicBezTo>
                <a:cubicBezTo>
                  <a:pt x="137" y="571"/>
                  <a:pt x="571" y="137"/>
                  <a:pt x="1119" y="137"/>
                </a:cubicBezTo>
                <a:close/>
                <a:moveTo>
                  <a:pt x="1119" y="0"/>
                </a:moveTo>
                <a:cubicBezTo>
                  <a:pt x="503" y="0"/>
                  <a:pt x="0" y="502"/>
                  <a:pt x="0" y="1119"/>
                </a:cubicBezTo>
                <a:cubicBezTo>
                  <a:pt x="0" y="1735"/>
                  <a:pt x="503" y="2214"/>
                  <a:pt x="1119" y="2214"/>
                </a:cubicBezTo>
                <a:cubicBezTo>
                  <a:pt x="1735" y="2214"/>
                  <a:pt x="2215" y="1735"/>
                  <a:pt x="2215" y="1119"/>
                </a:cubicBezTo>
                <a:cubicBezTo>
                  <a:pt x="2215" y="502"/>
                  <a:pt x="1735" y="0"/>
                  <a:pt x="1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4"/>
          <p:cNvSpPr/>
          <p:nvPr/>
        </p:nvSpPr>
        <p:spPr>
          <a:xfrm rot="5400000">
            <a:off x="8766083" y="2150536"/>
            <a:ext cx="119682" cy="119688"/>
          </a:xfrm>
          <a:custGeom>
            <a:avLst/>
            <a:gdLst/>
            <a:ahLst/>
            <a:cxnLst/>
            <a:rect l="l" t="t" r="r" b="b"/>
            <a:pathLst>
              <a:path w="2215" h="2215" extrusionOk="0">
                <a:moveTo>
                  <a:pt x="1097" y="137"/>
                </a:moveTo>
                <a:cubicBezTo>
                  <a:pt x="1622" y="137"/>
                  <a:pt x="2055" y="571"/>
                  <a:pt x="2055" y="1096"/>
                </a:cubicBezTo>
                <a:cubicBezTo>
                  <a:pt x="2055" y="1621"/>
                  <a:pt x="1622" y="2077"/>
                  <a:pt x="1097" y="2077"/>
                </a:cubicBezTo>
                <a:cubicBezTo>
                  <a:pt x="572" y="2077"/>
                  <a:pt x="138" y="1621"/>
                  <a:pt x="138" y="1096"/>
                </a:cubicBezTo>
                <a:cubicBezTo>
                  <a:pt x="138" y="571"/>
                  <a:pt x="572" y="137"/>
                  <a:pt x="1097" y="137"/>
                </a:cubicBezTo>
                <a:close/>
                <a:moveTo>
                  <a:pt x="1097" y="0"/>
                </a:moveTo>
                <a:cubicBezTo>
                  <a:pt x="480" y="0"/>
                  <a:pt x="1" y="480"/>
                  <a:pt x="1" y="1096"/>
                </a:cubicBezTo>
                <a:cubicBezTo>
                  <a:pt x="1" y="1712"/>
                  <a:pt x="480" y="2214"/>
                  <a:pt x="1097" y="2214"/>
                </a:cubicBezTo>
                <a:cubicBezTo>
                  <a:pt x="1713" y="2214"/>
                  <a:pt x="2215" y="1712"/>
                  <a:pt x="2215" y="1096"/>
                </a:cubicBezTo>
                <a:cubicBezTo>
                  <a:pt x="2215" y="480"/>
                  <a:pt x="1713" y="0"/>
                  <a:pt x="10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4"/>
          <p:cNvSpPr/>
          <p:nvPr/>
        </p:nvSpPr>
        <p:spPr>
          <a:xfrm rot="5400000">
            <a:off x="8930727" y="4606499"/>
            <a:ext cx="108605" cy="109853"/>
          </a:xfrm>
          <a:custGeom>
            <a:avLst/>
            <a:gdLst/>
            <a:ahLst/>
            <a:cxnLst/>
            <a:rect l="l" t="t" r="r" b="b"/>
            <a:pathLst>
              <a:path w="2010" h="2033" extrusionOk="0">
                <a:moveTo>
                  <a:pt x="1873" y="161"/>
                </a:moveTo>
                <a:lnTo>
                  <a:pt x="1873" y="1895"/>
                </a:lnTo>
                <a:lnTo>
                  <a:pt x="138" y="1895"/>
                </a:lnTo>
                <a:lnTo>
                  <a:pt x="138" y="161"/>
                </a:lnTo>
                <a:close/>
                <a:moveTo>
                  <a:pt x="69" y="1"/>
                </a:moveTo>
                <a:cubicBezTo>
                  <a:pt x="24" y="1"/>
                  <a:pt x="1" y="47"/>
                  <a:pt x="1" y="69"/>
                </a:cubicBezTo>
                <a:lnTo>
                  <a:pt x="1" y="1964"/>
                </a:lnTo>
                <a:cubicBezTo>
                  <a:pt x="1" y="1987"/>
                  <a:pt x="24" y="2032"/>
                  <a:pt x="69" y="2032"/>
                </a:cubicBezTo>
                <a:lnTo>
                  <a:pt x="1941" y="2032"/>
                </a:lnTo>
                <a:cubicBezTo>
                  <a:pt x="1987" y="2032"/>
                  <a:pt x="2010" y="1987"/>
                  <a:pt x="2010" y="1964"/>
                </a:cubicBezTo>
                <a:lnTo>
                  <a:pt x="2010" y="69"/>
                </a:lnTo>
                <a:cubicBezTo>
                  <a:pt x="2010" y="47"/>
                  <a:pt x="1987" y="1"/>
                  <a:pt x="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4"/>
          <p:cNvSpPr/>
          <p:nvPr/>
        </p:nvSpPr>
        <p:spPr>
          <a:xfrm rot="5400000">
            <a:off x="4272894" y="4835998"/>
            <a:ext cx="108605" cy="109799"/>
          </a:xfrm>
          <a:custGeom>
            <a:avLst/>
            <a:gdLst/>
            <a:ahLst/>
            <a:cxnLst/>
            <a:rect l="l" t="t" r="r" b="b"/>
            <a:pathLst>
              <a:path w="2010" h="2032" extrusionOk="0">
                <a:moveTo>
                  <a:pt x="1872" y="160"/>
                </a:moveTo>
                <a:lnTo>
                  <a:pt x="1872" y="1895"/>
                </a:lnTo>
                <a:lnTo>
                  <a:pt x="138" y="1895"/>
                </a:lnTo>
                <a:lnTo>
                  <a:pt x="138" y="160"/>
                </a:lnTo>
                <a:close/>
                <a:moveTo>
                  <a:pt x="69" y="0"/>
                </a:moveTo>
                <a:cubicBezTo>
                  <a:pt x="23" y="0"/>
                  <a:pt x="1" y="46"/>
                  <a:pt x="1" y="69"/>
                </a:cubicBezTo>
                <a:lnTo>
                  <a:pt x="1" y="1963"/>
                </a:lnTo>
                <a:cubicBezTo>
                  <a:pt x="1" y="1986"/>
                  <a:pt x="23" y="2032"/>
                  <a:pt x="69" y="2032"/>
                </a:cubicBezTo>
                <a:lnTo>
                  <a:pt x="1941" y="2032"/>
                </a:lnTo>
                <a:cubicBezTo>
                  <a:pt x="1986" y="2032"/>
                  <a:pt x="2009" y="1986"/>
                  <a:pt x="2009" y="1963"/>
                </a:cubicBezTo>
                <a:lnTo>
                  <a:pt x="2009" y="69"/>
                </a:lnTo>
                <a:cubicBezTo>
                  <a:pt x="2009" y="46"/>
                  <a:pt x="1986" y="0"/>
                  <a:pt x="19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4"/>
          <p:cNvSpPr/>
          <p:nvPr/>
        </p:nvSpPr>
        <p:spPr>
          <a:xfrm rot="5400000">
            <a:off x="8577504" y="1528122"/>
            <a:ext cx="108551" cy="108556"/>
          </a:xfrm>
          <a:custGeom>
            <a:avLst/>
            <a:gdLst/>
            <a:ahLst/>
            <a:cxnLst/>
            <a:rect l="l" t="t" r="r" b="b"/>
            <a:pathLst>
              <a:path w="2009" h="2009" extrusionOk="0">
                <a:moveTo>
                  <a:pt x="1872" y="137"/>
                </a:moveTo>
                <a:lnTo>
                  <a:pt x="1872" y="1872"/>
                </a:lnTo>
                <a:lnTo>
                  <a:pt x="137" y="1872"/>
                </a:lnTo>
                <a:lnTo>
                  <a:pt x="137" y="137"/>
                </a:lnTo>
                <a:close/>
                <a:moveTo>
                  <a:pt x="69" y="0"/>
                </a:moveTo>
                <a:cubicBezTo>
                  <a:pt x="23" y="0"/>
                  <a:pt x="0" y="23"/>
                  <a:pt x="0" y="69"/>
                </a:cubicBezTo>
                <a:lnTo>
                  <a:pt x="0" y="1940"/>
                </a:lnTo>
                <a:cubicBezTo>
                  <a:pt x="0" y="1986"/>
                  <a:pt x="23" y="2009"/>
                  <a:pt x="69" y="2009"/>
                </a:cubicBezTo>
                <a:lnTo>
                  <a:pt x="1940" y="2009"/>
                </a:lnTo>
                <a:cubicBezTo>
                  <a:pt x="1986" y="2009"/>
                  <a:pt x="2009" y="1986"/>
                  <a:pt x="2009" y="1940"/>
                </a:cubicBezTo>
                <a:lnTo>
                  <a:pt x="2009" y="69"/>
                </a:lnTo>
                <a:cubicBezTo>
                  <a:pt x="2009" y="23"/>
                  <a:pt x="1986" y="0"/>
                  <a:pt x="19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4"/>
          <p:cNvSpPr/>
          <p:nvPr/>
        </p:nvSpPr>
        <p:spPr>
          <a:xfrm rot="5400000">
            <a:off x="-253755" y="2954483"/>
            <a:ext cx="7456" cy="119688"/>
          </a:xfrm>
          <a:custGeom>
            <a:avLst/>
            <a:gdLst/>
            <a:ahLst/>
            <a:cxnLst/>
            <a:rect l="l" t="t" r="r" b="b"/>
            <a:pathLst>
              <a:path w="138" h="2215" extrusionOk="0">
                <a:moveTo>
                  <a:pt x="69" y="0"/>
                </a:moveTo>
                <a:cubicBezTo>
                  <a:pt x="24" y="0"/>
                  <a:pt x="1" y="46"/>
                  <a:pt x="1" y="91"/>
                </a:cubicBezTo>
                <a:lnTo>
                  <a:pt x="1" y="2146"/>
                </a:lnTo>
                <a:cubicBezTo>
                  <a:pt x="1" y="2169"/>
                  <a:pt x="24" y="2214"/>
                  <a:pt x="69" y="2214"/>
                </a:cubicBezTo>
                <a:cubicBezTo>
                  <a:pt x="115" y="2214"/>
                  <a:pt x="138" y="2169"/>
                  <a:pt x="138" y="2146"/>
                </a:cubicBezTo>
                <a:lnTo>
                  <a:pt x="138" y="91"/>
                </a:lnTo>
                <a:cubicBezTo>
                  <a:pt x="138" y="46"/>
                  <a:pt x="115" y="0"/>
                  <a:pt x="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4"/>
          <p:cNvSpPr/>
          <p:nvPr/>
        </p:nvSpPr>
        <p:spPr>
          <a:xfrm rot="5400000">
            <a:off x="428951" y="1420852"/>
            <a:ext cx="8645" cy="119742"/>
          </a:xfrm>
          <a:custGeom>
            <a:avLst/>
            <a:gdLst/>
            <a:ahLst/>
            <a:cxnLst/>
            <a:rect l="l" t="t" r="r" b="b"/>
            <a:pathLst>
              <a:path w="160" h="2216" extrusionOk="0">
                <a:moveTo>
                  <a:pt x="91" y="1"/>
                </a:moveTo>
                <a:cubicBezTo>
                  <a:pt x="46" y="1"/>
                  <a:pt x="0" y="47"/>
                  <a:pt x="0" y="69"/>
                </a:cubicBezTo>
                <a:lnTo>
                  <a:pt x="0" y="2124"/>
                </a:lnTo>
                <a:cubicBezTo>
                  <a:pt x="0" y="2169"/>
                  <a:pt x="46" y="2215"/>
                  <a:pt x="91" y="2215"/>
                </a:cubicBezTo>
                <a:cubicBezTo>
                  <a:pt x="114" y="2215"/>
                  <a:pt x="160" y="2169"/>
                  <a:pt x="160" y="2124"/>
                </a:cubicBezTo>
                <a:lnTo>
                  <a:pt x="160" y="69"/>
                </a:lnTo>
                <a:cubicBezTo>
                  <a:pt x="160" y="47"/>
                  <a:pt x="114" y="1"/>
                  <a:pt x="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4"/>
          <p:cNvSpPr/>
          <p:nvPr/>
        </p:nvSpPr>
        <p:spPr>
          <a:xfrm rot="5400000">
            <a:off x="7930917" y="4847863"/>
            <a:ext cx="87587" cy="86078"/>
          </a:xfrm>
          <a:custGeom>
            <a:avLst/>
            <a:gdLst/>
            <a:ahLst/>
            <a:cxnLst/>
            <a:rect l="l" t="t" r="r" b="b"/>
            <a:pathLst>
              <a:path w="1621" h="1593" extrusionOk="0">
                <a:moveTo>
                  <a:pt x="1530" y="0"/>
                </a:moveTo>
                <a:cubicBezTo>
                  <a:pt x="1512" y="0"/>
                  <a:pt x="1495" y="6"/>
                  <a:pt x="1484" y="18"/>
                </a:cubicBezTo>
                <a:lnTo>
                  <a:pt x="46" y="1478"/>
                </a:lnTo>
                <a:cubicBezTo>
                  <a:pt x="0" y="1501"/>
                  <a:pt x="0" y="1547"/>
                  <a:pt x="46" y="1570"/>
                </a:cubicBezTo>
                <a:cubicBezTo>
                  <a:pt x="46" y="1592"/>
                  <a:pt x="69" y="1592"/>
                  <a:pt x="92" y="1592"/>
                </a:cubicBezTo>
                <a:cubicBezTo>
                  <a:pt x="92" y="1592"/>
                  <a:pt x="114" y="1592"/>
                  <a:pt x="137" y="1570"/>
                </a:cubicBezTo>
                <a:lnTo>
                  <a:pt x="1575" y="109"/>
                </a:lnTo>
                <a:cubicBezTo>
                  <a:pt x="1621" y="86"/>
                  <a:pt x="1621" y="40"/>
                  <a:pt x="1575" y="18"/>
                </a:cubicBezTo>
                <a:cubicBezTo>
                  <a:pt x="1564" y="6"/>
                  <a:pt x="1547" y="0"/>
                  <a:pt x="15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4"/>
          <p:cNvSpPr/>
          <p:nvPr/>
        </p:nvSpPr>
        <p:spPr>
          <a:xfrm rot="5400000">
            <a:off x="2207433" y="5262645"/>
            <a:ext cx="72836" cy="72785"/>
          </a:xfrm>
          <a:custGeom>
            <a:avLst/>
            <a:gdLst/>
            <a:ahLst/>
            <a:cxnLst/>
            <a:rect l="l" t="t" r="r" b="b"/>
            <a:pathLst>
              <a:path w="1348" h="1347" extrusionOk="0">
                <a:moveTo>
                  <a:pt x="663" y="137"/>
                </a:moveTo>
                <a:cubicBezTo>
                  <a:pt x="960" y="137"/>
                  <a:pt x="1211" y="388"/>
                  <a:pt x="1211" y="685"/>
                </a:cubicBezTo>
                <a:cubicBezTo>
                  <a:pt x="1211" y="982"/>
                  <a:pt x="960" y="1210"/>
                  <a:pt x="663" y="1210"/>
                </a:cubicBezTo>
                <a:cubicBezTo>
                  <a:pt x="366" y="1210"/>
                  <a:pt x="138" y="982"/>
                  <a:pt x="138" y="685"/>
                </a:cubicBezTo>
                <a:cubicBezTo>
                  <a:pt x="138" y="388"/>
                  <a:pt x="366" y="137"/>
                  <a:pt x="663" y="137"/>
                </a:cubicBezTo>
                <a:close/>
                <a:moveTo>
                  <a:pt x="663" y="0"/>
                </a:moveTo>
                <a:cubicBezTo>
                  <a:pt x="298" y="0"/>
                  <a:pt x="1" y="297"/>
                  <a:pt x="1" y="685"/>
                </a:cubicBezTo>
                <a:cubicBezTo>
                  <a:pt x="1" y="1050"/>
                  <a:pt x="298" y="1347"/>
                  <a:pt x="663" y="1347"/>
                </a:cubicBezTo>
                <a:cubicBezTo>
                  <a:pt x="1051" y="1347"/>
                  <a:pt x="1348" y="1050"/>
                  <a:pt x="1348" y="685"/>
                </a:cubicBezTo>
                <a:cubicBezTo>
                  <a:pt x="1348" y="297"/>
                  <a:pt x="1051" y="0"/>
                  <a:pt x="6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4"/>
          <p:cNvSpPr/>
          <p:nvPr/>
        </p:nvSpPr>
        <p:spPr>
          <a:xfrm rot="5400000">
            <a:off x="3714820" y="4779859"/>
            <a:ext cx="72836" cy="72839"/>
          </a:xfrm>
          <a:custGeom>
            <a:avLst/>
            <a:gdLst/>
            <a:ahLst/>
            <a:cxnLst/>
            <a:rect l="l" t="t" r="r" b="b"/>
            <a:pathLst>
              <a:path w="1348" h="1348" extrusionOk="0">
                <a:moveTo>
                  <a:pt x="685" y="138"/>
                </a:moveTo>
                <a:cubicBezTo>
                  <a:pt x="982" y="138"/>
                  <a:pt x="1210" y="389"/>
                  <a:pt x="1210" y="686"/>
                </a:cubicBezTo>
                <a:cubicBezTo>
                  <a:pt x="1210" y="982"/>
                  <a:pt x="982" y="1211"/>
                  <a:pt x="685" y="1211"/>
                </a:cubicBezTo>
                <a:cubicBezTo>
                  <a:pt x="389" y="1211"/>
                  <a:pt x="138" y="982"/>
                  <a:pt x="138" y="686"/>
                </a:cubicBezTo>
                <a:cubicBezTo>
                  <a:pt x="138" y="389"/>
                  <a:pt x="389" y="138"/>
                  <a:pt x="685" y="138"/>
                </a:cubicBezTo>
                <a:close/>
                <a:moveTo>
                  <a:pt x="685" y="1"/>
                </a:moveTo>
                <a:cubicBezTo>
                  <a:pt x="297" y="1"/>
                  <a:pt x="1" y="298"/>
                  <a:pt x="1" y="686"/>
                </a:cubicBezTo>
                <a:cubicBezTo>
                  <a:pt x="1" y="1051"/>
                  <a:pt x="297" y="1348"/>
                  <a:pt x="685" y="1348"/>
                </a:cubicBezTo>
                <a:cubicBezTo>
                  <a:pt x="1051" y="1348"/>
                  <a:pt x="1347" y="1051"/>
                  <a:pt x="1347" y="686"/>
                </a:cubicBezTo>
                <a:cubicBezTo>
                  <a:pt x="1347" y="298"/>
                  <a:pt x="1051" y="1"/>
                  <a:pt x="6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14"/>
          <p:cNvSpPr/>
          <p:nvPr/>
        </p:nvSpPr>
        <p:spPr>
          <a:xfrm rot="5400000">
            <a:off x="6623838" y="5072856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63"/>
                  <a:pt x="0" y="86"/>
                  <a:pt x="46" y="132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5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4"/>
          <p:cNvSpPr/>
          <p:nvPr/>
        </p:nvSpPr>
        <p:spPr>
          <a:xfrm rot="5400000">
            <a:off x="6702783" y="5072856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8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186"/>
                  <a:pt x="2146" y="2209"/>
                  <a:pt x="2169" y="2209"/>
                </a:cubicBezTo>
                <a:cubicBezTo>
                  <a:pt x="2169" y="2209"/>
                  <a:pt x="2192" y="2186"/>
                  <a:pt x="2215" y="2186"/>
                </a:cubicBezTo>
                <a:cubicBezTo>
                  <a:pt x="2237" y="2163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4"/>
          <p:cNvSpPr/>
          <p:nvPr/>
        </p:nvSpPr>
        <p:spPr>
          <a:xfrm rot="5400000">
            <a:off x="6782944" y="5072829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92" y="1"/>
                </a:moveTo>
                <a:cubicBezTo>
                  <a:pt x="75" y="1"/>
                  <a:pt x="58" y="7"/>
                  <a:pt x="46" y="18"/>
                </a:cubicBezTo>
                <a:cubicBezTo>
                  <a:pt x="0" y="41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4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7"/>
                  <a:pt x="109" y="1"/>
                  <a:pt x="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4"/>
          <p:cNvSpPr/>
          <p:nvPr/>
        </p:nvSpPr>
        <p:spPr>
          <a:xfrm rot="5400000">
            <a:off x="6863105" y="5072856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63"/>
                  <a:pt x="0" y="109"/>
                  <a:pt x="46" y="131"/>
                </a:cubicBezTo>
                <a:lnTo>
                  <a:pt x="2100" y="2209"/>
                </a:lnTo>
                <a:lnTo>
                  <a:pt x="2215" y="2209"/>
                </a:lnTo>
                <a:cubicBezTo>
                  <a:pt x="2237" y="2163"/>
                  <a:pt x="2237" y="2117"/>
                  <a:pt x="2215" y="2094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4"/>
          <p:cNvSpPr/>
          <p:nvPr/>
        </p:nvSpPr>
        <p:spPr>
          <a:xfrm rot="5400000">
            <a:off x="6942050" y="5072856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5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4"/>
          <p:cNvSpPr/>
          <p:nvPr/>
        </p:nvSpPr>
        <p:spPr>
          <a:xfrm rot="5400000">
            <a:off x="7022211" y="5072829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92" y="1"/>
                </a:moveTo>
                <a:cubicBezTo>
                  <a:pt x="75" y="1"/>
                  <a:pt x="58" y="6"/>
                  <a:pt x="46" y="18"/>
                </a:cubicBezTo>
                <a:cubicBezTo>
                  <a:pt x="0" y="41"/>
                  <a:pt x="0" y="86"/>
                  <a:pt x="46" y="132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6"/>
                  <a:pt x="109" y="1"/>
                  <a:pt x="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4"/>
          <p:cNvSpPr/>
          <p:nvPr/>
        </p:nvSpPr>
        <p:spPr>
          <a:xfrm rot="5400000">
            <a:off x="7101615" y="5072370"/>
            <a:ext cx="120925" cy="120336"/>
          </a:xfrm>
          <a:custGeom>
            <a:avLst/>
            <a:gdLst/>
            <a:ahLst/>
            <a:cxnLst/>
            <a:rect l="l" t="t" r="r" b="b"/>
            <a:pathLst>
              <a:path w="2238" h="2227" extrusionOk="0">
                <a:moveTo>
                  <a:pt x="92" y="1"/>
                </a:moveTo>
                <a:cubicBezTo>
                  <a:pt x="75" y="1"/>
                  <a:pt x="58" y="12"/>
                  <a:pt x="46" y="35"/>
                </a:cubicBezTo>
                <a:cubicBezTo>
                  <a:pt x="0" y="58"/>
                  <a:pt x="0" y="104"/>
                  <a:pt x="46" y="126"/>
                </a:cubicBezTo>
                <a:lnTo>
                  <a:pt x="2100" y="2203"/>
                </a:lnTo>
                <a:cubicBezTo>
                  <a:pt x="2123" y="2203"/>
                  <a:pt x="2146" y="2226"/>
                  <a:pt x="2169" y="2226"/>
                </a:cubicBezTo>
                <a:cubicBezTo>
                  <a:pt x="2169" y="2226"/>
                  <a:pt x="2192" y="2203"/>
                  <a:pt x="2215" y="2203"/>
                </a:cubicBezTo>
                <a:cubicBezTo>
                  <a:pt x="2237" y="2181"/>
                  <a:pt x="2237" y="2135"/>
                  <a:pt x="2215" y="2089"/>
                </a:cubicBezTo>
                <a:lnTo>
                  <a:pt x="137" y="35"/>
                </a:lnTo>
                <a:cubicBezTo>
                  <a:pt x="126" y="12"/>
                  <a:pt x="109" y="1"/>
                  <a:pt x="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4"/>
          <p:cNvSpPr/>
          <p:nvPr/>
        </p:nvSpPr>
        <p:spPr>
          <a:xfrm rot="5400000">
            <a:off x="7181317" y="5072856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4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4"/>
          <p:cNvSpPr txBox="1">
            <a:spLocks noGrp="1"/>
          </p:cNvSpPr>
          <p:nvPr>
            <p:ph type="subTitle" idx="1"/>
          </p:nvPr>
        </p:nvSpPr>
        <p:spPr>
          <a:xfrm>
            <a:off x="720000" y="2841100"/>
            <a:ext cx="20661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7" name="Google Shape;717;p14"/>
          <p:cNvSpPr txBox="1">
            <a:spLocks noGrp="1"/>
          </p:cNvSpPr>
          <p:nvPr>
            <p:ph type="subTitle" idx="2"/>
          </p:nvPr>
        </p:nvSpPr>
        <p:spPr>
          <a:xfrm>
            <a:off x="720000" y="3333100"/>
            <a:ext cx="2066100" cy="7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4"/>
          <p:cNvSpPr txBox="1">
            <a:spLocks noGrp="1"/>
          </p:cNvSpPr>
          <p:nvPr>
            <p:ph type="subTitle" idx="3"/>
          </p:nvPr>
        </p:nvSpPr>
        <p:spPr>
          <a:xfrm>
            <a:off x="3538950" y="2841100"/>
            <a:ext cx="20661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subTitle" idx="4"/>
          </p:nvPr>
        </p:nvSpPr>
        <p:spPr>
          <a:xfrm>
            <a:off x="3538950" y="3333100"/>
            <a:ext cx="2066100" cy="7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4"/>
          <p:cNvSpPr txBox="1">
            <a:spLocks noGrp="1"/>
          </p:cNvSpPr>
          <p:nvPr>
            <p:ph type="subTitle" idx="5"/>
          </p:nvPr>
        </p:nvSpPr>
        <p:spPr>
          <a:xfrm>
            <a:off x="6357900" y="2841100"/>
            <a:ext cx="20661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1" name="Google Shape;721;p14"/>
          <p:cNvSpPr txBox="1">
            <a:spLocks noGrp="1"/>
          </p:cNvSpPr>
          <p:nvPr>
            <p:ph type="subTitle" idx="6"/>
          </p:nvPr>
        </p:nvSpPr>
        <p:spPr>
          <a:xfrm>
            <a:off x="6357900" y="3333100"/>
            <a:ext cx="2066100" cy="7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4"/>
          <p:cNvSpPr txBox="1">
            <a:spLocks noGrp="1"/>
          </p:cNvSpPr>
          <p:nvPr>
            <p:ph type="title"/>
          </p:nvPr>
        </p:nvSpPr>
        <p:spPr>
          <a:xfrm>
            <a:off x="720000" y="4823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15"/>
          <p:cNvGrpSpPr/>
          <p:nvPr/>
        </p:nvGrpSpPr>
        <p:grpSpPr>
          <a:xfrm>
            <a:off x="-165095" y="88396"/>
            <a:ext cx="9682930" cy="5007744"/>
            <a:chOff x="-165095" y="88396"/>
            <a:chExt cx="9682930" cy="5007744"/>
          </a:xfrm>
        </p:grpSpPr>
        <p:sp>
          <p:nvSpPr>
            <p:cNvPr id="725" name="Google Shape;725;p15"/>
            <p:cNvSpPr/>
            <p:nvPr/>
          </p:nvSpPr>
          <p:spPr>
            <a:xfrm>
              <a:off x="236961" y="2494362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370205" y="2494362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60" y="1302"/>
                  </a:lnTo>
                  <a:lnTo>
                    <a:pt x="160" y="138"/>
                  </a:lnTo>
                  <a:close/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416"/>
                    <a:pt x="46" y="1439"/>
                    <a:pt x="91" y="1439"/>
                  </a:cubicBezTo>
                  <a:lnTo>
                    <a:pt x="1370" y="1439"/>
                  </a:lnTo>
                  <a:cubicBezTo>
                    <a:pt x="1415" y="1439"/>
                    <a:pt x="1438" y="1416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5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504584" y="2494362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8444804" y="523435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8577994" y="523435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8712427" y="523435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8839457" y="15314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8919642" y="15314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8998529" y="15314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9078713" y="15314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9157655" y="15314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9237785" y="15314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9317969" y="15314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9396911" y="15314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-165095" y="15314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-86153" y="15314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215" y="109"/>
                  </a:lnTo>
                  <a:cubicBezTo>
                    <a:pt x="2238" y="86"/>
                    <a:pt x="2238" y="41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-5969" y="15314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74161" y="1531404"/>
              <a:ext cx="119736" cy="119417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153102" y="15314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233287" y="15314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312228" y="15314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392358" y="15314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7" name="Google Shape;747;p15"/>
            <p:cNvGrpSpPr/>
            <p:nvPr/>
          </p:nvGrpSpPr>
          <p:grpSpPr>
            <a:xfrm>
              <a:off x="7461845" y="253638"/>
              <a:ext cx="119682" cy="678139"/>
              <a:chOff x="7461845" y="253638"/>
              <a:chExt cx="119682" cy="678139"/>
            </a:xfrm>
          </p:grpSpPr>
          <p:sp>
            <p:nvSpPr>
              <p:cNvPr id="748" name="Google Shape;748;p15"/>
              <p:cNvSpPr/>
              <p:nvPr/>
            </p:nvSpPr>
            <p:spPr>
              <a:xfrm>
                <a:off x="7461845" y="811441"/>
                <a:ext cx="119682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27" extrusionOk="0">
                    <a:moveTo>
                      <a:pt x="69" y="1"/>
                    </a:moveTo>
                    <a:cubicBezTo>
                      <a:pt x="52" y="1"/>
                      <a:pt x="35" y="12"/>
                      <a:pt x="23" y="35"/>
                    </a:cubicBezTo>
                    <a:cubicBezTo>
                      <a:pt x="1" y="58"/>
                      <a:pt x="1" y="103"/>
                      <a:pt x="23" y="126"/>
                    </a:cubicBezTo>
                    <a:lnTo>
                      <a:pt x="2078" y="2203"/>
                    </a:lnTo>
                    <a:cubicBezTo>
                      <a:pt x="2100" y="2203"/>
                      <a:pt x="2123" y="2226"/>
                      <a:pt x="2146" y="2226"/>
                    </a:cubicBezTo>
                    <a:cubicBezTo>
                      <a:pt x="2146" y="2226"/>
                      <a:pt x="2169" y="2203"/>
                      <a:pt x="2192" y="2203"/>
                    </a:cubicBezTo>
                    <a:cubicBezTo>
                      <a:pt x="2215" y="2180"/>
                      <a:pt x="2215" y="2135"/>
                      <a:pt x="2192" y="2089"/>
                    </a:cubicBezTo>
                    <a:lnTo>
                      <a:pt x="115" y="35"/>
                    </a:lnTo>
                    <a:cubicBezTo>
                      <a:pt x="103" y="12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5"/>
              <p:cNvSpPr/>
              <p:nvPr/>
            </p:nvSpPr>
            <p:spPr>
              <a:xfrm>
                <a:off x="7461845" y="732226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5"/>
              <p:cNvSpPr/>
              <p:nvPr/>
            </p:nvSpPr>
            <p:spPr>
              <a:xfrm>
                <a:off x="7461845" y="652038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8"/>
                    </a:cubicBezTo>
                    <a:cubicBezTo>
                      <a:pt x="1" y="63"/>
                      <a:pt x="1" y="109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5"/>
              <p:cNvSpPr/>
              <p:nvPr/>
            </p:nvSpPr>
            <p:spPr>
              <a:xfrm>
                <a:off x="7461845" y="573093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186"/>
                      <a:pt x="2123" y="2209"/>
                      <a:pt x="2146" y="2209"/>
                    </a:cubicBezTo>
                    <a:cubicBezTo>
                      <a:pt x="2146" y="2209"/>
                      <a:pt x="2169" y="2186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5"/>
              <p:cNvSpPr/>
              <p:nvPr/>
            </p:nvSpPr>
            <p:spPr>
              <a:xfrm>
                <a:off x="7461845" y="492959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8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5"/>
              <p:cNvSpPr/>
              <p:nvPr/>
            </p:nvSpPr>
            <p:spPr>
              <a:xfrm>
                <a:off x="7461845" y="413095"/>
                <a:ext cx="119682" cy="1190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3" extrusionOk="0">
                    <a:moveTo>
                      <a:pt x="69" y="0"/>
                    </a:moveTo>
                    <a:cubicBezTo>
                      <a:pt x="52" y="0"/>
                      <a:pt x="35" y="12"/>
                      <a:pt x="23" y="34"/>
                    </a:cubicBezTo>
                    <a:cubicBezTo>
                      <a:pt x="1" y="57"/>
                      <a:pt x="1" y="103"/>
                      <a:pt x="23" y="126"/>
                    </a:cubicBezTo>
                    <a:lnTo>
                      <a:pt x="2078" y="2203"/>
                    </a:lnTo>
                    <a:lnTo>
                      <a:pt x="2192" y="2203"/>
                    </a:lnTo>
                    <a:cubicBezTo>
                      <a:pt x="2215" y="2157"/>
                      <a:pt x="2215" y="2111"/>
                      <a:pt x="2192" y="2089"/>
                    </a:cubicBezTo>
                    <a:lnTo>
                      <a:pt x="115" y="34"/>
                    </a:lnTo>
                    <a:cubicBezTo>
                      <a:pt x="103" y="12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5"/>
              <p:cNvSpPr/>
              <p:nvPr/>
            </p:nvSpPr>
            <p:spPr>
              <a:xfrm>
                <a:off x="7461845" y="333826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5"/>
              <p:cNvSpPr/>
              <p:nvPr/>
            </p:nvSpPr>
            <p:spPr>
              <a:xfrm>
                <a:off x="7461845" y="253638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7"/>
                      <a:pt x="23" y="18"/>
                    </a:cubicBezTo>
                    <a:cubicBezTo>
                      <a:pt x="1" y="41"/>
                      <a:pt x="1" y="87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4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7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15"/>
            <p:cNvGrpSpPr/>
            <p:nvPr/>
          </p:nvGrpSpPr>
          <p:grpSpPr>
            <a:xfrm>
              <a:off x="8591556" y="2340524"/>
              <a:ext cx="120925" cy="676842"/>
              <a:chOff x="8591556" y="2340524"/>
              <a:chExt cx="120925" cy="676842"/>
            </a:xfrm>
          </p:grpSpPr>
          <p:sp>
            <p:nvSpPr>
              <p:cNvPr id="757" name="Google Shape;757;p15"/>
              <p:cNvSpPr/>
              <p:nvPr/>
            </p:nvSpPr>
            <p:spPr>
              <a:xfrm>
                <a:off x="8591556" y="2898003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63"/>
                      <a:pt x="0" y="86"/>
                      <a:pt x="46" y="132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5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5"/>
              <p:cNvSpPr/>
              <p:nvPr/>
            </p:nvSpPr>
            <p:spPr>
              <a:xfrm>
                <a:off x="8591556" y="2819058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8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186"/>
                      <a:pt x="2146" y="2209"/>
                      <a:pt x="2169" y="2209"/>
                    </a:cubicBezTo>
                    <a:cubicBezTo>
                      <a:pt x="2169" y="2209"/>
                      <a:pt x="2192" y="2186"/>
                      <a:pt x="2215" y="2186"/>
                    </a:cubicBezTo>
                    <a:cubicBezTo>
                      <a:pt x="2237" y="2163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5"/>
              <p:cNvSpPr/>
              <p:nvPr/>
            </p:nvSpPr>
            <p:spPr>
              <a:xfrm>
                <a:off x="8591556" y="2738870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92" y="1"/>
                    </a:moveTo>
                    <a:cubicBezTo>
                      <a:pt x="75" y="1"/>
                      <a:pt x="58" y="7"/>
                      <a:pt x="46" y="18"/>
                    </a:cubicBezTo>
                    <a:cubicBezTo>
                      <a:pt x="0" y="41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4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7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5"/>
              <p:cNvSpPr/>
              <p:nvPr/>
            </p:nvSpPr>
            <p:spPr>
              <a:xfrm>
                <a:off x="8591556" y="2658736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63"/>
                      <a:pt x="0" y="109"/>
                      <a:pt x="46" y="131"/>
                    </a:cubicBezTo>
                    <a:lnTo>
                      <a:pt x="2100" y="2209"/>
                    </a:lnTo>
                    <a:lnTo>
                      <a:pt x="2215" y="2209"/>
                    </a:lnTo>
                    <a:cubicBezTo>
                      <a:pt x="2237" y="2163"/>
                      <a:pt x="2237" y="2117"/>
                      <a:pt x="2215" y="2094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5"/>
              <p:cNvSpPr/>
              <p:nvPr/>
            </p:nvSpPr>
            <p:spPr>
              <a:xfrm>
                <a:off x="8591556" y="2579791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5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8591556" y="2499603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92" y="1"/>
                    </a:moveTo>
                    <a:cubicBezTo>
                      <a:pt x="75" y="1"/>
                      <a:pt x="58" y="6"/>
                      <a:pt x="46" y="18"/>
                    </a:cubicBezTo>
                    <a:cubicBezTo>
                      <a:pt x="0" y="41"/>
                      <a:pt x="0" y="86"/>
                      <a:pt x="46" y="132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6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5"/>
              <p:cNvSpPr/>
              <p:nvPr/>
            </p:nvSpPr>
            <p:spPr>
              <a:xfrm>
                <a:off x="8591556" y="2419739"/>
                <a:ext cx="120925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27" extrusionOk="0">
                    <a:moveTo>
                      <a:pt x="92" y="1"/>
                    </a:moveTo>
                    <a:cubicBezTo>
                      <a:pt x="75" y="1"/>
                      <a:pt x="58" y="12"/>
                      <a:pt x="46" y="35"/>
                    </a:cubicBezTo>
                    <a:cubicBezTo>
                      <a:pt x="0" y="58"/>
                      <a:pt x="0" y="104"/>
                      <a:pt x="46" y="126"/>
                    </a:cubicBezTo>
                    <a:lnTo>
                      <a:pt x="2100" y="2203"/>
                    </a:lnTo>
                    <a:cubicBezTo>
                      <a:pt x="2123" y="2203"/>
                      <a:pt x="2146" y="2226"/>
                      <a:pt x="2169" y="2226"/>
                    </a:cubicBezTo>
                    <a:cubicBezTo>
                      <a:pt x="2169" y="2226"/>
                      <a:pt x="2192" y="2203"/>
                      <a:pt x="2215" y="2203"/>
                    </a:cubicBezTo>
                    <a:cubicBezTo>
                      <a:pt x="2237" y="2181"/>
                      <a:pt x="2237" y="2135"/>
                      <a:pt x="2215" y="2089"/>
                    </a:cubicBezTo>
                    <a:lnTo>
                      <a:pt x="137" y="35"/>
                    </a:lnTo>
                    <a:cubicBezTo>
                      <a:pt x="126" y="12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15"/>
              <p:cNvSpPr/>
              <p:nvPr/>
            </p:nvSpPr>
            <p:spPr>
              <a:xfrm>
                <a:off x="8591556" y="2340524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4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5" name="Google Shape;765;p15"/>
            <p:cNvSpPr/>
            <p:nvPr/>
          </p:nvSpPr>
          <p:spPr>
            <a:xfrm>
              <a:off x="8005736" y="253368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19" y="137"/>
                  </a:moveTo>
                  <a:cubicBezTo>
                    <a:pt x="1644" y="137"/>
                    <a:pt x="2078" y="571"/>
                    <a:pt x="2078" y="1119"/>
                  </a:cubicBezTo>
                  <a:cubicBezTo>
                    <a:pt x="2078" y="1644"/>
                    <a:pt x="1644" y="2077"/>
                    <a:pt x="1119" y="2077"/>
                  </a:cubicBezTo>
                  <a:cubicBezTo>
                    <a:pt x="571" y="2077"/>
                    <a:pt x="137" y="1644"/>
                    <a:pt x="137" y="1119"/>
                  </a:cubicBezTo>
                  <a:cubicBezTo>
                    <a:pt x="137" y="571"/>
                    <a:pt x="571" y="137"/>
                    <a:pt x="1119" y="137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2"/>
                    <a:pt x="0" y="1119"/>
                  </a:cubicBezTo>
                  <a:cubicBezTo>
                    <a:pt x="0" y="1735"/>
                    <a:pt x="503" y="2214"/>
                    <a:pt x="1119" y="2214"/>
                  </a:cubicBezTo>
                  <a:cubicBezTo>
                    <a:pt x="1735" y="2214"/>
                    <a:pt x="2215" y="1735"/>
                    <a:pt x="2215" y="1119"/>
                  </a:cubicBezTo>
                  <a:cubicBezTo>
                    <a:pt x="2215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46419" y="2907567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1253204" y="206466"/>
              <a:ext cx="108605" cy="109853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9092275" y="2279789"/>
              <a:ext cx="108605" cy="109799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44605" y="634477"/>
              <a:ext cx="108551" cy="108556"/>
            </a:xfrm>
            <a:custGeom>
              <a:avLst/>
              <a:gdLst/>
              <a:ahLst/>
              <a:cxnLst/>
              <a:rect l="l" t="t" r="r" b="b"/>
              <a:pathLst>
                <a:path w="2009" h="2009" extrusionOk="0">
                  <a:moveTo>
                    <a:pt x="1872" y="137"/>
                  </a:moveTo>
                  <a:lnTo>
                    <a:pt x="1872" y="1872"/>
                  </a:lnTo>
                  <a:lnTo>
                    <a:pt x="137" y="1872"/>
                  </a:lnTo>
                  <a:lnTo>
                    <a:pt x="137" y="137"/>
                  </a:lnTo>
                  <a:close/>
                  <a:moveTo>
                    <a:pt x="69" y="0"/>
                  </a:moveTo>
                  <a:cubicBezTo>
                    <a:pt x="23" y="0"/>
                    <a:pt x="0" y="23"/>
                    <a:pt x="0" y="69"/>
                  </a:cubicBezTo>
                  <a:lnTo>
                    <a:pt x="0" y="1940"/>
                  </a:lnTo>
                  <a:cubicBezTo>
                    <a:pt x="0" y="1986"/>
                    <a:pt x="23" y="2009"/>
                    <a:pt x="69" y="2009"/>
                  </a:cubicBezTo>
                  <a:lnTo>
                    <a:pt x="1940" y="2009"/>
                  </a:lnTo>
                  <a:cubicBezTo>
                    <a:pt x="1986" y="2009"/>
                    <a:pt x="2009" y="1986"/>
                    <a:pt x="2009" y="1940"/>
                  </a:cubicBezTo>
                  <a:lnTo>
                    <a:pt x="2009" y="69"/>
                  </a:lnTo>
                  <a:cubicBezTo>
                    <a:pt x="2009" y="23"/>
                    <a:pt x="1986" y="0"/>
                    <a:pt x="1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209842" y="3480267"/>
              <a:ext cx="7456" cy="119688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757456" y="2224241"/>
              <a:ext cx="8645" cy="119742"/>
            </a:xfrm>
            <a:custGeom>
              <a:avLst/>
              <a:gdLst/>
              <a:ahLst/>
              <a:cxnLst/>
              <a:rect l="l" t="t" r="r" b="b"/>
              <a:pathLst>
                <a:path w="160" h="2216" extrusionOk="0">
                  <a:moveTo>
                    <a:pt x="91" y="1"/>
                  </a:moveTo>
                  <a:cubicBezTo>
                    <a:pt x="46" y="1"/>
                    <a:pt x="0" y="47"/>
                    <a:pt x="0" y="69"/>
                  </a:cubicBezTo>
                  <a:lnTo>
                    <a:pt x="0" y="2124"/>
                  </a:lnTo>
                  <a:cubicBezTo>
                    <a:pt x="0" y="2169"/>
                    <a:pt x="46" y="2215"/>
                    <a:pt x="91" y="2215"/>
                  </a:cubicBezTo>
                  <a:cubicBezTo>
                    <a:pt x="114" y="2215"/>
                    <a:pt x="160" y="2169"/>
                    <a:pt x="160" y="2124"/>
                  </a:cubicBezTo>
                  <a:lnTo>
                    <a:pt x="160" y="69"/>
                  </a:lnTo>
                  <a:cubicBezTo>
                    <a:pt x="160" y="47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327033" y="1009696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8344898" y="88399"/>
              <a:ext cx="86398" cy="86078"/>
            </a:xfrm>
            <a:custGeom>
              <a:avLst/>
              <a:gdLst/>
              <a:ahLst/>
              <a:cxnLst/>
              <a:rect l="l" t="t" r="r" b="b"/>
              <a:pathLst>
                <a:path w="1599" h="1593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1484" y="1570"/>
                  </a:lnTo>
                  <a:cubicBezTo>
                    <a:pt x="1484" y="1570"/>
                    <a:pt x="1507" y="1592"/>
                    <a:pt x="1530" y="1592"/>
                  </a:cubicBezTo>
                  <a:cubicBezTo>
                    <a:pt x="1553" y="1592"/>
                    <a:pt x="1575" y="1570"/>
                    <a:pt x="1575" y="1570"/>
                  </a:cubicBezTo>
                  <a:cubicBezTo>
                    <a:pt x="1598" y="1547"/>
                    <a:pt x="1598" y="1501"/>
                    <a:pt x="1575" y="1478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8423839" y="2162911"/>
              <a:ext cx="87587" cy="86078"/>
            </a:xfrm>
            <a:custGeom>
              <a:avLst/>
              <a:gdLst/>
              <a:ahLst/>
              <a:cxnLst/>
              <a:rect l="l" t="t" r="r" b="b"/>
              <a:pathLst>
                <a:path w="1621" h="1593" extrusionOk="0">
                  <a:moveTo>
                    <a:pt x="1530" y="0"/>
                  </a:moveTo>
                  <a:cubicBezTo>
                    <a:pt x="1512" y="0"/>
                    <a:pt x="1495" y="6"/>
                    <a:pt x="1484" y="18"/>
                  </a:cubicBezTo>
                  <a:lnTo>
                    <a:pt x="46" y="1478"/>
                  </a:lnTo>
                  <a:cubicBezTo>
                    <a:pt x="0" y="1501"/>
                    <a:pt x="0" y="1547"/>
                    <a:pt x="46" y="1570"/>
                  </a:cubicBezTo>
                  <a:cubicBezTo>
                    <a:pt x="46" y="1592"/>
                    <a:pt x="69" y="1592"/>
                    <a:pt x="92" y="1592"/>
                  </a:cubicBezTo>
                  <a:cubicBezTo>
                    <a:pt x="92" y="1592"/>
                    <a:pt x="114" y="1592"/>
                    <a:pt x="137" y="1570"/>
                  </a:cubicBezTo>
                  <a:lnTo>
                    <a:pt x="1575" y="109"/>
                  </a:lnTo>
                  <a:cubicBezTo>
                    <a:pt x="1621" y="86"/>
                    <a:pt x="1621" y="40"/>
                    <a:pt x="1575" y="18"/>
                  </a:cubicBezTo>
                  <a:cubicBezTo>
                    <a:pt x="1564" y="6"/>
                    <a:pt x="1547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9068825" y="437141"/>
              <a:ext cx="72836" cy="72785"/>
            </a:xfrm>
            <a:custGeom>
              <a:avLst/>
              <a:gdLst/>
              <a:ahLst/>
              <a:cxnLst/>
              <a:rect l="l" t="t" r="r" b="b"/>
              <a:pathLst>
                <a:path w="1348" h="1347" extrusionOk="0">
                  <a:moveTo>
                    <a:pt x="663" y="137"/>
                  </a:moveTo>
                  <a:cubicBezTo>
                    <a:pt x="960" y="137"/>
                    <a:pt x="1211" y="388"/>
                    <a:pt x="1211" y="685"/>
                  </a:cubicBezTo>
                  <a:cubicBezTo>
                    <a:pt x="1211" y="982"/>
                    <a:pt x="960" y="1210"/>
                    <a:pt x="663" y="1210"/>
                  </a:cubicBezTo>
                  <a:cubicBezTo>
                    <a:pt x="366" y="1210"/>
                    <a:pt x="138" y="982"/>
                    <a:pt x="138" y="685"/>
                  </a:cubicBezTo>
                  <a:cubicBezTo>
                    <a:pt x="138" y="388"/>
                    <a:pt x="366" y="137"/>
                    <a:pt x="663" y="137"/>
                  </a:cubicBezTo>
                  <a:close/>
                  <a:moveTo>
                    <a:pt x="663" y="0"/>
                  </a:moveTo>
                  <a:cubicBezTo>
                    <a:pt x="298" y="0"/>
                    <a:pt x="1" y="297"/>
                    <a:pt x="1" y="685"/>
                  </a:cubicBezTo>
                  <a:cubicBezTo>
                    <a:pt x="1" y="1050"/>
                    <a:pt x="298" y="1347"/>
                    <a:pt x="663" y="1347"/>
                  </a:cubicBezTo>
                  <a:cubicBezTo>
                    <a:pt x="1051" y="1347"/>
                    <a:pt x="1348" y="1050"/>
                    <a:pt x="1348" y="685"/>
                  </a:cubicBezTo>
                  <a:cubicBezTo>
                    <a:pt x="1348" y="297"/>
                    <a:pt x="1051" y="0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9035541" y="2874228"/>
              <a:ext cx="72836" cy="72839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632857" y="691214"/>
              <a:ext cx="72836" cy="74028"/>
            </a:xfrm>
            <a:custGeom>
              <a:avLst/>
              <a:gdLst/>
              <a:ahLst/>
              <a:cxnLst/>
              <a:rect l="l" t="t" r="r" b="b"/>
              <a:pathLst>
                <a:path w="1348" h="1370" extrusionOk="0">
                  <a:moveTo>
                    <a:pt x="686" y="137"/>
                  </a:moveTo>
                  <a:cubicBezTo>
                    <a:pt x="982" y="137"/>
                    <a:pt x="1211" y="388"/>
                    <a:pt x="1211" y="685"/>
                  </a:cubicBezTo>
                  <a:cubicBezTo>
                    <a:pt x="1211" y="982"/>
                    <a:pt x="982" y="1210"/>
                    <a:pt x="686" y="1210"/>
                  </a:cubicBezTo>
                  <a:cubicBezTo>
                    <a:pt x="389" y="1210"/>
                    <a:pt x="138" y="982"/>
                    <a:pt x="138" y="685"/>
                  </a:cubicBezTo>
                  <a:cubicBezTo>
                    <a:pt x="138" y="388"/>
                    <a:pt x="389" y="137"/>
                    <a:pt x="686" y="137"/>
                  </a:cubicBezTo>
                  <a:close/>
                  <a:moveTo>
                    <a:pt x="686" y="0"/>
                  </a:moveTo>
                  <a:cubicBezTo>
                    <a:pt x="298" y="0"/>
                    <a:pt x="1" y="320"/>
                    <a:pt x="1" y="685"/>
                  </a:cubicBezTo>
                  <a:cubicBezTo>
                    <a:pt x="1" y="1050"/>
                    <a:pt x="298" y="1370"/>
                    <a:pt x="686" y="1370"/>
                  </a:cubicBezTo>
                  <a:cubicBezTo>
                    <a:pt x="1051" y="1370"/>
                    <a:pt x="1348" y="1050"/>
                    <a:pt x="1348" y="685"/>
                  </a:cubicBezTo>
                  <a:cubicBezTo>
                    <a:pt x="1348" y="320"/>
                    <a:pt x="1051" y="0"/>
                    <a:pt x="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" name="Google Shape;778;p15"/>
            <p:cNvGrpSpPr/>
            <p:nvPr/>
          </p:nvGrpSpPr>
          <p:grpSpPr>
            <a:xfrm>
              <a:off x="4089566" y="4744592"/>
              <a:ext cx="678139" cy="119682"/>
              <a:chOff x="4089566" y="4744592"/>
              <a:chExt cx="678139" cy="119682"/>
            </a:xfrm>
          </p:grpSpPr>
          <p:sp>
            <p:nvSpPr>
              <p:cNvPr id="779" name="Google Shape;779;p15"/>
              <p:cNvSpPr/>
              <p:nvPr/>
            </p:nvSpPr>
            <p:spPr>
              <a:xfrm rot="5400000">
                <a:off x="4089893" y="4744265"/>
                <a:ext cx="119682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27" extrusionOk="0">
                    <a:moveTo>
                      <a:pt x="69" y="1"/>
                    </a:moveTo>
                    <a:cubicBezTo>
                      <a:pt x="52" y="1"/>
                      <a:pt x="35" y="12"/>
                      <a:pt x="23" y="35"/>
                    </a:cubicBezTo>
                    <a:cubicBezTo>
                      <a:pt x="1" y="58"/>
                      <a:pt x="1" y="103"/>
                      <a:pt x="23" y="126"/>
                    </a:cubicBezTo>
                    <a:lnTo>
                      <a:pt x="2078" y="2203"/>
                    </a:lnTo>
                    <a:cubicBezTo>
                      <a:pt x="2100" y="2203"/>
                      <a:pt x="2123" y="2226"/>
                      <a:pt x="2146" y="2226"/>
                    </a:cubicBezTo>
                    <a:cubicBezTo>
                      <a:pt x="2146" y="2226"/>
                      <a:pt x="2169" y="2203"/>
                      <a:pt x="2192" y="2203"/>
                    </a:cubicBezTo>
                    <a:cubicBezTo>
                      <a:pt x="2215" y="2180"/>
                      <a:pt x="2215" y="2135"/>
                      <a:pt x="2192" y="2089"/>
                    </a:cubicBezTo>
                    <a:lnTo>
                      <a:pt x="115" y="35"/>
                    </a:lnTo>
                    <a:cubicBezTo>
                      <a:pt x="103" y="12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 rot="5400000">
                <a:off x="4169595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5"/>
              <p:cNvSpPr/>
              <p:nvPr/>
            </p:nvSpPr>
            <p:spPr>
              <a:xfrm rot="5400000">
                <a:off x="4249783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8"/>
                    </a:cubicBezTo>
                    <a:cubicBezTo>
                      <a:pt x="1" y="63"/>
                      <a:pt x="1" y="109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 rot="5400000">
                <a:off x="4328701" y="4744724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186"/>
                      <a:pt x="2123" y="2209"/>
                      <a:pt x="2146" y="2209"/>
                    </a:cubicBezTo>
                    <a:cubicBezTo>
                      <a:pt x="2146" y="2209"/>
                      <a:pt x="2169" y="2186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 rot="5400000">
                <a:off x="4408862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8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 rot="5400000">
                <a:off x="4488888" y="4744913"/>
                <a:ext cx="119682" cy="1190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3" extrusionOk="0">
                    <a:moveTo>
                      <a:pt x="69" y="0"/>
                    </a:moveTo>
                    <a:cubicBezTo>
                      <a:pt x="52" y="0"/>
                      <a:pt x="35" y="12"/>
                      <a:pt x="23" y="34"/>
                    </a:cubicBezTo>
                    <a:cubicBezTo>
                      <a:pt x="1" y="57"/>
                      <a:pt x="1" y="103"/>
                      <a:pt x="23" y="126"/>
                    </a:cubicBezTo>
                    <a:lnTo>
                      <a:pt x="2078" y="2203"/>
                    </a:lnTo>
                    <a:lnTo>
                      <a:pt x="2192" y="2203"/>
                    </a:lnTo>
                    <a:cubicBezTo>
                      <a:pt x="2215" y="2157"/>
                      <a:pt x="2215" y="2111"/>
                      <a:pt x="2192" y="2089"/>
                    </a:cubicBezTo>
                    <a:lnTo>
                      <a:pt x="115" y="34"/>
                    </a:lnTo>
                    <a:cubicBezTo>
                      <a:pt x="103" y="12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/>
              <p:nvPr/>
            </p:nvSpPr>
            <p:spPr>
              <a:xfrm rot="5400000">
                <a:off x="4567995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 rot="5400000">
                <a:off x="4648156" y="4744724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7"/>
                      <a:pt x="23" y="18"/>
                    </a:cubicBezTo>
                    <a:cubicBezTo>
                      <a:pt x="1" y="41"/>
                      <a:pt x="1" y="87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4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7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787;p15"/>
            <p:cNvGrpSpPr/>
            <p:nvPr/>
          </p:nvGrpSpPr>
          <p:grpSpPr>
            <a:xfrm>
              <a:off x="2838271" y="4750764"/>
              <a:ext cx="77756" cy="345376"/>
              <a:chOff x="2838271" y="4750764"/>
              <a:chExt cx="77756" cy="345376"/>
            </a:xfrm>
          </p:grpSpPr>
          <p:sp>
            <p:nvSpPr>
              <p:cNvPr id="788" name="Google Shape;788;p15"/>
              <p:cNvSpPr/>
              <p:nvPr/>
            </p:nvSpPr>
            <p:spPr>
              <a:xfrm rot="5400000">
                <a:off x="2838272" y="4750763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2" y="138"/>
                    </a:moveTo>
                    <a:lnTo>
                      <a:pt x="1302" y="1302"/>
                    </a:lnTo>
                    <a:lnTo>
                      <a:pt x="138" y="1302"/>
                    </a:lnTo>
                    <a:lnTo>
                      <a:pt x="138" y="138"/>
                    </a:lnTo>
                    <a:close/>
                    <a:moveTo>
                      <a:pt x="69" y="1"/>
                    </a:moveTo>
                    <a:cubicBezTo>
                      <a:pt x="24" y="1"/>
                      <a:pt x="1" y="24"/>
                      <a:pt x="1" y="69"/>
                    </a:cubicBezTo>
                    <a:lnTo>
                      <a:pt x="1" y="1370"/>
                    </a:lnTo>
                    <a:cubicBezTo>
                      <a:pt x="1" y="1416"/>
                      <a:pt x="24" y="1439"/>
                      <a:pt x="69" y="1439"/>
                    </a:cubicBezTo>
                    <a:lnTo>
                      <a:pt x="1370" y="1439"/>
                    </a:lnTo>
                    <a:cubicBezTo>
                      <a:pt x="1416" y="1439"/>
                      <a:pt x="1439" y="1416"/>
                      <a:pt x="1439" y="1370"/>
                    </a:cubicBezTo>
                    <a:lnTo>
                      <a:pt x="1439" y="69"/>
                    </a:lnTo>
                    <a:cubicBezTo>
                      <a:pt x="1439" y="24"/>
                      <a:pt x="1416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 rot="5400000">
                <a:off x="2838272" y="4884007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1" y="138"/>
                    </a:moveTo>
                    <a:lnTo>
                      <a:pt x="1301" y="1302"/>
                    </a:lnTo>
                    <a:lnTo>
                      <a:pt x="160" y="1302"/>
                    </a:lnTo>
                    <a:lnTo>
                      <a:pt x="160" y="138"/>
                    </a:lnTo>
                    <a:close/>
                    <a:moveTo>
                      <a:pt x="91" y="1"/>
                    </a:moveTo>
                    <a:cubicBezTo>
                      <a:pt x="46" y="1"/>
                      <a:pt x="0" y="24"/>
                      <a:pt x="0" y="69"/>
                    </a:cubicBezTo>
                    <a:lnTo>
                      <a:pt x="0" y="1370"/>
                    </a:lnTo>
                    <a:cubicBezTo>
                      <a:pt x="0" y="1416"/>
                      <a:pt x="46" y="1439"/>
                      <a:pt x="91" y="1439"/>
                    </a:cubicBezTo>
                    <a:lnTo>
                      <a:pt x="1370" y="1439"/>
                    </a:lnTo>
                    <a:cubicBezTo>
                      <a:pt x="1415" y="1439"/>
                      <a:pt x="1438" y="1416"/>
                      <a:pt x="1438" y="1370"/>
                    </a:cubicBezTo>
                    <a:lnTo>
                      <a:pt x="1438" y="69"/>
                    </a:lnTo>
                    <a:cubicBezTo>
                      <a:pt x="1438" y="24"/>
                      <a:pt x="1415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 rot="5400000">
                <a:off x="2838272" y="5018386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2" y="138"/>
                    </a:moveTo>
                    <a:lnTo>
                      <a:pt x="1302" y="1302"/>
                    </a:lnTo>
                    <a:lnTo>
                      <a:pt x="138" y="1302"/>
                    </a:lnTo>
                    <a:lnTo>
                      <a:pt x="138" y="138"/>
                    </a:lnTo>
                    <a:close/>
                    <a:moveTo>
                      <a:pt x="69" y="1"/>
                    </a:moveTo>
                    <a:cubicBezTo>
                      <a:pt x="24" y="1"/>
                      <a:pt x="1" y="24"/>
                      <a:pt x="1" y="69"/>
                    </a:cubicBezTo>
                    <a:lnTo>
                      <a:pt x="1" y="1370"/>
                    </a:lnTo>
                    <a:cubicBezTo>
                      <a:pt x="1" y="1416"/>
                      <a:pt x="24" y="1439"/>
                      <a:pt x="69" y="1439"/>
                    </a:cubicBezTo>
                    <a:lnTo>
                      <a:pt x="1371" y="1439"/>
                    </a:lnTo>
                    <a:cubicBezTo>
                      <a:pt x="1393" y="1439"/>
                      <a:pt x="1439" y="1416"/>
                      <a:pt x="1439" y="1370"/>
                    </a:cubicBezTo>
                    <a:lnTo>
                      <a:pt x="1439" y="69"/>
                    </a:lnTo>
                    <a:cubicBezTo>
                      <a:pt x="1439" y="24"/>
                      <a:pt x="1393" y="1"/>
                      <a:pt x="1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1" name="Google Shape;791;p15"/>
            <p:cNvSpPr/>
            <p:nvPr/>
          </p:nvSpPr>
          <p:spPr>
            <a:xfrm>
              <a:off x="5894461" y="4545393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19" y="137"/>
                  </a:moveTo>
                  <a:cubicBezTo>
                    <a:pt x="1644" y="137"/>
                    <a:pt x="2078" y="571"/>
                    <a:pt x="2078" y="1119"/>
                  </a:cubicBezTo>
                  <a:cubicBezTo>
                    <a:pt x="2078" y="1644"/>
                    <a:pt x="1644" y="2077"/>
                    <a:pt x="1119" y="2077"/>
                  </a:cubicBezTo>
                  <a:cubicBezTo>
                    <a:pt x="571" y="2077"/>
                    <a:pt x="137" y="1644"/>
                    <a:pt x="137" y="1119"/>
                  </a:cubicBezTo>
                  <a:cubicBezTo>
                    <a:pt x="137" y="571"/>
                    <a:pt x="571" y="137"/>
                    <a:pt x="1119" y="137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2"/>
                    <a:pt x="0" y="1119"/>
                  </a:cubicBezTo>
                  <a:cubicBezTo>
                    <a:pt x="0" y="1735"/>
                    <a:pt x="503" y="2214"/>
                    <a:pt x="1119" y="2214"/>
                  </a:cubicBezTo>
                  <a:cubicBezTo>
                    <a:pt x="1735" y="2214"/>
                    <a:pt x="2215" y="1735"/>
                    <a:pt x="2215" y="1119"/>
                  </a:cubicBezTo>
                  <a:cubicBezTo>
                    <a:pt x="2215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15"/>
            <p:cNvGrpSpPr/>
            <p:nvPr/>
          </p:nvGrpSpPr>
          <p:grpSpPr>
            <a:xfrm>
              <a:off x="483607" y="4066463"/>
              <a:ext cx="119682" cy="678139"/>
              <a:chOff x="7461845" y="253638"/>
              <a:chExt cx="119682" cy="678139"/>
            </a:xfrm>
          </p:grpSpPr>
          <p:sp>
            <p:nvSpPr>
              <p:cNvPr id="793" name="Google Shape;793;p15"/>
              <p:cNvSpPr/>
              <p:nvPr/>
            </p:nvSpPr>
            <p:spPr>
              <a:xfrm>
                <a:off x="7461845" y="811441"/>
                <a:ext cx="119682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27" extrusionOk="0">
                    <a:moveTo>
                      <a:pt x="69" y="1"/>
                    </a:moveTo>
                    <a:cubicBezTo>
                      <a:pt x="52" y="1"/>
                      <a:pt x="35" y="12"/>
                      <a:pt x="23" y="35"/>
                    </a:cubicBezTo>
                    <a:cubicBezTo>
                      <a:pt x="1" y="58"/>
                      <a:pt x="1" y="103"/>
                      <a:pt x="23" y="126"/>
                    </a:cubicBezTo>
                    <a:lnTo>
                      <a:pt x="2078" y="2203"/>
                    </a:lnTo>
                    <a:cubicBezTo>
                      <a:pt x="2100" y="2203"/>
                      <a:pt x="2123" y="2226"/>
                      <a:pt x="2146" y="2226"/>
                    </a:cubicBezTo>
                    <a:cubicBezTo>
                      <a:pt x="2146" y="2226"/>
                      <a:pt x="2169" y="2203"/>
                      <a:pt x="2192" y="2203"/>
                    </a:cubicBezTo>
                    <a:cubicBezTo>
                      <a:pt x="2215" y="2180"/>
                      <a:pt x="2215" y="2135"/>
                      <a:pt x="2192" y="2089"/>
                    </a:cubicBezTo>
                    <a:lnTo>
                      <a:pt x="115" y="35"/>
                    </a:lnTo>
                    <a:cubicBezTo>
                      <a:pt x="103" y="12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5"/>
              <p:cNvSpPr/>
              <p:nvPr/>
            </p:nvSpPr>
            <p:spPr>
              <a:xfrm>
                <a:off x="7461845" y="732226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7461845" y="652038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8"/>
                    </a:cubicBezTo>
                    <a:cubicBezTo>
                      <a:pt x="1" y="63"/>
                      <a:pt x="1" y="109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7461845" y="573093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186"/>
                      <a:pt x="2123" y="2209"/>
                      <a:pt x="2146" y="2209"/>
                    </a:cubicBezTo>
                    <a:cubicBezTo>
                      <a:pt x="2146" y="2209"/>
                      <a:pt x="2169" y="2186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7461845" y="492959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8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7461845" y="413095"/>
                <a:ext cx="119682" cy="1190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3" extrusionOk="0">
                    <a:moveTo>
                      <a:pt x="69" y="0"/>
                    </a:moveTo>
                    <a:cubicBezTo>
                      <a:pt x="52" y="0"/>
                      <a:pt x="35" y="12"/>
                      <a:pt x="23" y="34"/>
                    </a:cubicBezTo>
                    <a:cubicBezTo>
                      <a:pt x="1" y="57"/>
                      <a:pt x="1" y="103"/>
                      <a:pt x="23" y="126"/>
                    </a:cubicBezTo>
                    <a:lnTo>
                      <a:pt x="2078" y="2203"/>
                    </a:lnTo>
                    <a:lnTo>
                      <a:pt x="2192" y="2203"/>
                    </a:lnTo>
                    <a:cubicBezTo>
                      <a:pt x="2215" y="2157"/>
                      <a:pt x="2215" y="2111"/>
                      <a:pt x="2192" y="2089"/>
                    </a:cubicBezTo>
                    <a:lnTo>
                      <a:pt x="115" y="34"/>
                    </a:lnTo>
                    <a:cubicBezTo>
                      <a:pt x="103" y="12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7461845" y="333826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7461845" y="253638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7"/>
                      <a:pt x="23" y="18"/>
                    </a:cubicBezTo>
                    <a:cubicBezTo>
                      <a:pt x="1" y="41"/>
                      <a:pt x="1" y="87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4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7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1" name="Google Shape;801;p15"/>
            <p:cNvSpPr/>
            <p:nvPr/>
          </p:nvSpPr>
          <p:spPr>
            <a:xfrm>
              <a:off x="6802641" y="4887040"/>
              <a:ext cx="72836" cy="72839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15"/>
            <p:cNvGrpSpPr/>
            <p:nvPr/>
          </p:nvGrpSpPr>
          <p:grpSpPr>
            <a:xfrm>
              <a:off x="3081716" y="201554"/>
              <a:ext cx="678139" cy="119682"/>
              <a:chOff x="4089566" y="4744592"/>
              <a:chExt cx="678139" cy="119682"/>
            </a:xfrm>
          </p:grpSpPr>
          <p:sp>
            <p:nvSpPr>
              <p:cNvPr id="803" name="Google Shape;803;p15"/>
              <p:cNvSpPr/>
              <p:nvPr/>
            </p:nvSpPr>
            <p:spPr>
              <a:xfrm rot="5400000">
                <a:off x="4089893" y="4744265"/>
                <a:ext cx="119682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27" extrusionOk="0">
                    <a:moveTo>
                      <a:pt x="69" y="1"/>
                    </a:moveTo>
                    <a:cubicBezTo>
                      <a:pt x="52" y="1"/>
                      <a:pt x="35" y="12"/>
                      <a:pt x="23" y="35"/>
                    </a:cubicBezTo>
                    <a:cubicBezTo>
                      <a:pt x="1" y="58"/>
                      <a:pt x="1" y="103"/>
                      <a:pt x="23" y="126"/>
                    </a:cubicBezTo>
                    <a:lnTo>
                      <a:pt x="2078" y="2203"/>
                    </a:lnTo>
                    <a:cubicBezTo>
                      <a:pt x="2100" y="2203"/>
                      <a:pt x="2123" y="2226"/>
                      <a:pt x="2146" y="2226"/>
                    </a:cubicBezTo>
                    <a:cubicBezTo>
                      <a:pt x="2146" y="2226"/>
                      <a:pt x="2169" y="2203"/>
                      <a:pt x="2192" y="2203"/>
                    </a:cubicBezTo>
                    <a:cubicBezTo>
                      <a:pt x="2215" y="2180"/>
                      <a:pt x="2215" y="2135"/>
                      <a:pt x="2192" y="2089"/>
                    </a:cubicBezTo>
                    <a:lnTo>
                      <a:pt x="115" y="35"/>
                    </a:lnTo>
                    <a:cubicBezTo>
                      <a:pt x="103" y="12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 rot="5400000">
                <a:off x="4169595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5"/>
              <p:cNvSpPr/>
              <p:nvPr/>
            </p:nvSpPr>
            <p:spPr>
              <a:xfrm rot="5400000">
                <a:off x="4249783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8"/>
                    </a:cubicBezTo>
                    <a:cubicBezTo>
                      <a:pt x="1" y="63"/>
                      <a:pt x="1" y="109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5"/>
              <p:cNvSpPr/>
              <p:nvPr/>
            </p:nvSpPr>
            <p:spPr>
              <a:xfrm rot="5400000">
                <a:off x="4328701" y="4744724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186"/>
                      <a:pt x="2123" y="2209"/>
                      <a:pt x="2146" y="2209"/>
                    </a:cubicBezTo>
                    <a:cubicBezTo>
                      <a:pt x="2146" y="2209"/>
                      <a:pt x="2169" y="2186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 rot="5400000">
                <a:off x="4408862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8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 rot="5400000">
                <a:off x="4488888" y="4744913"/>
                <a:ext cx="119682" cy="1190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3" extrusionOk="0">
                    <a:moveTo>
                      <a:pt x="69" y="0"/>
                    </a:moveTo>
                    <a:cubicBezTo>
                      <a:pt x="52" y="0"/>
                      <a:pt x="35" y="12"/>
                      <a:pt x="23" y="34"/>
                    </a:cubicBezTo>
                    <a:cubicBezTo>
                      <a:pt x="1" y="57"/>
                      <a:pt x="1" y="103"/>
                      <a:pt x="23" y="126"/>
                    </a:cubicBezTo>
                    <a:lnTo>
                      <a:pt x="2078" y="2203"/>
                    </a:lnTo>
                    <a:lnTo>
                      <a:pt x="2192" y="2203"/>
                    </a:lnTo>
                    <a:cubicBezTo>
                      <a:pt x="2215" y="2157"/>
                      <a:pt x="2215" y="2111"/>
                      <a:pt x="2192" y="2089"/>
                    </a:cubicBezTo>
                    <a:lnTo>
                      <a:pt x="115" y="34"/>
                    </a:lnTo>
                    <a:cubicBezTo>
                      <a:pt x="103" y="12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 rot="5400000">
                <a:off x="4567995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 rot="5400000">
                <a:off x="4648156" y="4744724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7"/>
                      <a:pt x="23" y="18"/>
                    </a:cubicBezTo>
                    <a:cubicBezTo>
                      <a:pt x="1" y="41"/>
                      <a:pt x="1" y="87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4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7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1" name="Google Shape;811;p15"/>
            <p:cNvSpPr/>
            <p:nvPr/>
          </p:nvSpPr>
          <p:spPr>
            <a:xfrm>
              <a:off x="4868969" y="373042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5600858" y="88396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6451000" y="206489"/>
              <a:ext cx="108605" cy="109799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15"/>
            <p:cNvGrpSpPr/>
            <p:nvPr/>
          </p:nvGrpSpPr>
          <p:grpSpPr>
            <a:xfrm>
              <a:off x="7687956" y="4265074"/>
              <a:ext cx="120925" cy="676842"/>
              <a:chOff x="8591556" y="2340524"/>
              <a:chExt cx="120925" cy="676842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8591556" y="2898003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63"/>
                      <a:pt x="0" y="86"/>
                      <a:pt x="46" y="132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5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8591556" y="2819058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8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186"/>
                      <a:pt x="2146" y="2209"/>
                      <a:pt x="2169" y="2209"/>
                    </a:cubicBezTo>
                    <a:cubicBezTo>
                      <a:pt x="2169" y="2209"/>
                      <a:pt x="2192" y="2186"/>
                      <a:pt x="2215" y="2186"/>
                    </a:cubicBezTo>
                    <a:cubicBezTo>
                      <a:pt x="2237" y="2163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8591556" y="2738870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92" y="1"/>
                    </a:moveTo>
                    <a:cubicBezTo>
                      <a:pt x="75" y="1"/>
                      <a:pt x="58" y="7"/>
                      <a:pt x="46" y="18"/>
                    </a:cubicBezTo>
                    <a:cubicBezTo>
                      <a:pt x="0" y="41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4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7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>
                <a:off x="8591556" y="2658736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63"/>
                      <a:pt x="0" y="109"/>
                      <a:pt x="46" y="131"/>
                    </a:cubicBezTo>
                    <a:lnTo>
                      <a:pt x="2100" y="2209"/>
                    </a:lnTo>
                    <a:lnTo>
                      <a:pt x="2215" y="2209"/>
                    </a:lnTo>
                    <a:cubicBezTo>
                      <a:pt x="2237" y="2163"/>
                      <a:pt x="2237" y="2117"/>
                      <a:pt x="2215" y="2094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>
                <a:off x="8591556" y="2579791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5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8591556" y="2499603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92" y="1"/>
                    </a:moveTo>
                    <a:cubicBezTo>
                      <a:pt x="75" y="1"/>
                      <a:pt x="58" y="6"/>
                      <a:pt x="46" y="18"/>
                    </a:cubicBezTo>
                    <a:cubicBezTo>
                      <a:pt x="0" y="41"/>
                      <a:pt x="0" y="86"/>
                      <a:pt x="46" y="132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6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8591556" y="2419739"/>
                <a:ext cx="120925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27" extrusionOk="0">
                    <a:moveTo>
                      <a:pt x="92" y="1"/>
                    </a:moveTo>
                    <a:cubicBezTo>
                      <a:pt x="75" y="1"/>
                      <a:pt x="58" y="12"/>
                      <a:pt x="46" y="35"/>
                    </a:cubicBezTo>
                    <a:cubicBezTo>
                      <a:pt x="0" y="58"/>
                      <a:pt x="0" y="104"/>
                      <a:pt x="46" y="126"/>
                    </a:cubicBezTo>
                    <a:lnTo>
                      <a:pt x="2100" y="2203"/>
                    </a:lnTo>
                    <a:cubicBezTo>
                      <a:pt x="2123" y="2203"/>
                      <a:pt x="2146" y="2226"/>
                      <a:pt x="2169" y="2226"/>
                    </a:cubicBezTo>
                    <a:cubicBezTo>
                      <a:pt x="2169" y="2226"/>
                      <a:pt x="2192" y="2203"/>
                      <a:pt x="2215" y="2203"/>
                    </a:cubicBezTo>
                    <a:cubicBezTo>
                      <a:pt x="2237" y="2181"/>
                      <a:pt x="2237" y="2135"/>
                      <a:pt x="2215" y="2089"/>
                    </a:cubicBezTo>
                    <a:lnTo>
                      <a:pt x="137" y="35"/>
                    </a:lnTo>
                    <a:cubicBezTo>
                      <a:pt x="126" y="12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5"/>
              <p:cNvSpPr/>
              <p:nvPr/>
            </p:nvSpPr>
            <p:spPr>
              <a:xfrm>
                <a:off x="8591556" y="2340524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4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" name="Google Shape;823;p15"/>
            <p:cNvSpPr/>
            <p:nvPr/>
          </p:nvSpPr>
          <p:spPr>
            <a:xfrm>
              <a:off x="8697004" y="4350603"/>
              <a:ext cx="108605" cy="109853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9110154" y="4941915"/>
              <a:ext cx="72836" cy="72839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-85531" y="4822242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5"/>
          <p:cNvSpPr txBox="1">
            <a:spLocks noGrp="1"/>
          </p:cNvSpPr>
          <p:nvPr>
            <p:ph type="title"/>
          </p:nvPr>
        </p:nvSpPr>
        <p:spPr>
          <a:xfrm>
            <a:off x="1916850" y="3027238"/>
            <a:ext cx="5310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16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827" name="Google Shape;827;p15"/>
          <p:cNvSpPr txBox="1">
            <a:spLocks noGrp="1"/>
          </p:cNvSpPr>
          <p:nvPr>
            <p:ph type="subTitle" idx="1"/>
          </p:nvPr>
        </p:nvSpPr>
        <p:spPr>
          <a:xfrm>
            <a:off x="1916850" y="1543563"/>
            <a:ext cx="5310300" cy="14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6"/>
          <p:cNvGrpSpPr/>
          <p:nvPr/>
        </p:nvGrpSpPr>
        <p:grpSpPr>
          <a:xfrm>
            <a:off x="-190500" y="-56121"/>
            <a:ext cx="9254876" cy="5061126"/>
            <a:chOff x="-190500" y="-56121"/>
            <a:chExt cx="9254876" cy="5061126"/>
          </a:xfrm>
        </p:grpSpPr>
        <p:grpSp>
          <p:nvGrpSpPr>
            <p:cNvPr id="830" name="Google Shape;830;p16"/>
            <p:cNvGrpSpPr/>
            <p:nvPr/>
          </p:nvGrpSpPr>
          <p:grpSpPr>
            <a:xfrm rot="5400000">
              <a:off x="254111" y="1448222"/>
              <a:ext cx="345376" cy="77756"/>
              <a:chOff x="-4884614" y="1030185"/>
              <a:chExt cx="345376" cy="77756"/>
            </a:xfrm>
          </p:grpSpPr>
          <p:sp>
            <p:nvSpPr>
              <p:cNvPr id="831" name="Google Shape;831;p16"/>
              <p:cNvSpPr/>
              <p:nvPr/>
            </p:nvSpPr>
            <p:spPr>
              <a:xfrm flipH="1">
                <a:off x="-4616991" y="1030185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1" y="138"/>
                    </a:moveTo>
                    <a:lnTo>
                      <a:pt x="1301" y="1302"/>
                    </a:lnTo>
                    <a:lnTo>
                      <a:pt x="137" y="1302"/>
                    </a:lnTo>
                    <a:lnTo>
                      <a:pt x="137" y="138"/>
                    </a:lnTo>
                    <a:close/>
                    <a:moveTo>
                      <a:pt x="69" y="1"/>
                    </a:moveTo>
                    <a:cubicBezTo>
                      <a:pt x="23" y="1"/>
                      <a:pt x="0" y="24"/>
                      <a:pt x="0" y="69"/>
                    </a:cubicBezTo>
                    <a:lnTo>
                      <a:pt x="0" y="1370"/>
                    </a:lnTo>
                    <a:cubicBezTo>
                      <a:pt x="0" y="1393"/>
                      <a:pt x="23" y="1439"/>
                      <a:pt x="69" y="1439"/>
                    </a:cubicBezTo>
                    <a:lnTo>
                      <a:pt x="1370" y="1439"/>
                    </a:lnTo>
                    <a:cubicBezTo>
                      <a:pt x="1393" y="1439"/>
                      <a:pt x="1438" y="1393"/>
                      <a:pt x="1438" y="1370"/>
                    </a:cubicBezTo>
                    <a:lnTo>
                      <a:pt x="1438" y="69"/>
                    </a:lnTo>
                    <a:cubicBezTo>
                      <a:pt x="1438" y="24"/>
                      <a:pt x="1393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6"/>
              <p:cNvSpPr/>
              <p:nvPr/>
            </p:nvSpPr>
            <p:spPr>
              <a:xfrm flipH="1">
                <a:off x="-4750181" y="1030185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1" y="138"/>
                    </a:moveTo>
                    <a:lnTo>
                      <a:pt x="1301" y="1302"/>
                    </a:lnTo>
                    <a:lnTo>
                      <a:pt x="137" y="1302"/>
                    </a:lnTo>
                    <a:lnTo>
                      <a:pt x="137" y="138"/>
                    </a:lnTo>
                    <a:close/>
                    <a:moveTo>
                      <a:pt x="69" y="1"/>
                    </a:moveTo>
                    <a:cubicBezTo>
                      <a:pt x="46" y="1"/>
                      <a:pt x="0" y="24"/>
                      <a:pt x="0" y="69"/>
                    </a:cubicBezTo>
                    <a:lnTo>
                      <a:pt x="0" y="1370"/>
                    </a:lnTo>
                    <a:cubicBezTo>
                      <a:pt x="0" y="1393"/>
                      <a:pt x="46" y="1439"/>
                      <a:pt x="69" y="1439"/>
                    </a:cubicBezTo>
                    <a:lnTo>
                      <a:pt x="1370" y="1439"/>
                    </a:lnTo>
                    <a:cubicBezTo>
                      <a:pt x="1416" y="1439"/>
                      <a:pt x="1438" y="1393"/>
                      <a:pt x="1438" y="1370"/>
                    </a:cubicBezTo>
                    <a:lnTo>
                      <a:pt x="1438" y="69"/>
                    </a:lnTo>
                    <a:cubicBezTo>
                      <a:pt x="1438" y="24"/>
                      <a:pt x="1416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6"/>
              <p:cNvSpPr/>
              <p:nvPr/>
            </p:nvSpPr>
            <p:spPr>
              <a:xfrm flipH="1">
                <a:off x="-4884614" y="1030185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279" y="138"/>
                    </a:moveTo>
                    <a:lnTo>
                      <a:pt x="1279" y="1302"/>
                    </a:lnTo>
                    <a:lnTo>
                      <a:pt x="137" y="1302"/>
                    </a:lnTo>
                    <a:lnTo>
                      <a:pt x="137" y="138"/>
                    </a:lnTo>
                    <a:close/>
                    <a:moveTo>
                      <a:pt x="69" y="1"/>
                    </a:moveTo>
                    <a:cubicBezTo>
                      <a:pt x="23" y="1"/>
                      <a:pt x="0" y="24"/>
                      <a:pt x="0" y="69"/>
                    </a:cubicBezTo>
                    <a:lnTo>
                      <a:pt x="0" y="1370"/>
                    </a:lnTo>
                    <a:cubicBezTo>
                      <a:pt x="0" y="1393"/>
                      <a:pt x="23" y="1439"/>
                      <a:pt x="69" y="1439"/>
                    </a:cubicBezTo>
                    <a:lnTo>
                      <a:pt x="1347" y="1439"/>
                    </a:lnTo>
                    <a:cubicBezTo>
                      <a:pt x="1393" y="1439"/>
                      <a:pt x="1438" y="1393"/>
                      <a:pt x="1438" y="1370"/>
                    </a:cubicBezTo>
                    <a:lnTo>
                      <a:pt x="1438" y="69"/>
                    </a:lnTo>
                    <a:cubicBezTo>
                      <a:pt x="1438" y="24"/>
                      <a:pt x="1393" y="1"/>
                      <a:pt x="1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4" name="Google Shape;834;p16"/>
            <p:cNvSpPr/>
            <p:nvPr/>
          </p:nvSpPr>
          <p:spPr>
            <a:xfrm flipH="1">
              <a:off x="8529076" y="2373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flipH="1">
              <a:off x="8448892" y="2373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flipH="1">
              <a:off x="8368762" y="2373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flipH="1">
              <a:off x="8289820" y="2373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flipH="1">
              <a:off x="8209636" y="2373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flipH="1">
              <a:off x="8129506" y="2373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flipH="1">
              <a:off x="8050564" y="2373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flipH="1">
              <a:off x="7970380" y="2373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flipH="1">
              <a:off x="366953" y="47659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flipH="1">
              <a:off x="286769" y="47659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215" y="109"/>
                  </a:lnTo>
                  <a:cubicBezTo>
                    <a:pt x="2238" y="86"/>
                    <a:pt x="2238" y="41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flipH="1">
              <a:off x="207828" y="47659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flipH="1">
              <a:off x="127643" y="4765904"/>
              <a:ext cx="119736" cy="119417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flipH="1">
              <a:off x="47513" y="47659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flipH="1">
              <a:off x="-31428" y="47659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flipH="1">
              <a:off x="-111612" y="4765904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flipH="1">
              <a:off x="-190500" y="476590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flipH="1">
              <a:off x="-31436" y="758729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flipH="1">
              <a:off x="-31436" y="67951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flipH="1">
              <a:off x="-31436" y="59932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 flipH="1">
              <a:off x="-31436" y="52038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 flipH="1">
              <a:off x="-31436" y="440247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 flipH="1">
              <a:off x="-31436" y="360383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 flipH="1">
              <a:off x="-31436" y="28111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 flipH="1">
              <a:off x="-31436" y="20092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 flipH="1">
              <a:off x="8775734" y="1984903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 flipH="1">
              <a:off x="8775734" y="1905958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8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186"/>
                    <a:pt x="2146" y="2209"/>
                    <a:pt x="2169" y="2209"/>
                  </a:cubicBezTo>
                  <a:cubicBezTo>
                    <a:pt x="2169" y="2209"/>
                    <a:pt x="2192" y="2186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 flipH="1">
              <a:off x="8775734" y="1825770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7"/>
                    <a:pt x="46" y="18"/>
                  </a:cubicBezTo>
                  <a:cubicBezTo>
                    <a:pt x="0" y="41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4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7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 flipH="1">
              <a:off x="8775734" y="1745636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109"/>
                    <a:pt x="46" y="131"/>
                  </a:cubicBezTo>
                  <a:lnTo>
                    <a:pt x="2100" y="2209"/>
                  </a:lnTo>
                  <a:lnTo>
                    <a:pt x="2215" y="2209"/>
                  </a:ln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 flipH="1">
              <a:off x="8775734" y="1666691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 flipH="1">
              <a:off x="8775734" y="1586503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6"/>
                    <a:pt x="46" y="18"/>
                  </a:cubicBezTo>
                  <a:cubicBezTo>
                    <a:pt x="0" y="41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 flipH="1">
              <a:off x="8775734" y="1506639"/>
              <a:ext cx="120925" cy="120336"/>
            </a:xfrm>
            <a:custGeom>
              <a:avLst/>
              <a:gdLst/>
              <a:ahLst/>
              <a:cxnLst/>
              <a:rect l="l" t="t" r="r" b="b"/>
              <a:pathLst>
                <a:path w="2238" h="2227" extrusionOk="0">
                  <a:moveTo>
                    <a:pt x="92" y="1"/>
                  </a:moveTo>
                  <a:cubicBezTo>
                    <a:pt x="75" y="1"/>
                    <a:pt x="58" y="12"/>
                    <a:pt x="46" y="35"/>
                  </a:cubicBezTo>
                  <a:cubicBezTo>
                    <a:pt x="0" y="58"/>
                    <a:pt x="0" y="104"/>
                    <a:pt x="46" y="126"/>
                  </a:cubicBezTo>
                  <a:lnTo>
                    <a:pt x="2100" y="2203"/>
                  </a:lnTo>
                  <a:cubicBezTo>
                    <a:pt x="2123" y="2203"/>
                    <a:pt x="2146" y="2226"/>
                    <a:pt x="2169" y="2226"/>
                  </a:cubicBezTo>
                  <a:cubicBezTo>
                    <a:pt x="2169" y="2226"/>
                    <a:pt x="2192" y="2203"/>
                    <a:pt x="2215" y="2203"/>
                  </a:cubicBezTo>
                  <a:cubicBezTo>
                    <a:pt x="2237" y="2181"/>
                    <a:pt x="2237" y="2135"/>
                    <a:pt x="2215" y="2089"/>
                  </a:cubicBezTo>
                  <a:lnTo>
                    <a:pt x="137" y="35"/>
                  </a:lnTo>
                  <a:cubicBezTo>
                    <a:pt x="126" y="12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 flipH="1">
              <a:off x="8775734" y="1427424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 flipH="1">
              <a:off x="8571614" y="4885317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 flipH="1">
              <a:off x="372506" y="3157916"/>
              <a:ext cx="108605" cy="109853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 flipH="1">
              <a:off x="8287335" y="985689"/>
              <a:ext cx="108605" cy="109799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 flipH="1">
              <a:off x="965409" y="206364"/>
              <a:ext cx="108551" cy="108556"/>
            </a:xfrm>
            <a:custGeom>
              <a:avLst/>
              <a:gdLst/>
              <a:ahLst/>
              <a:cxnLst/>
              <a:rect l="l" t="t" r="r" b="b"/>
              <a:pathLst>
                <a:path w="2009" h="2009" extrusionOk="0">
                  <a:moveTo>
                    <a:pt x="1872" y="137"/>
                  </a:moveTo>
                  <a:lnTo>
                    <a:pt x="1872" y="1872"/>
                  </a:lnTo>
                  <a:lnTo>
                    <a:pt x="137" y="1872"/>
                  </a:lnTo>
                  <a:lnTo>
                    <a:pt x="137" y="137"/>
                  </a:lnTo>
                  <a:close/>
                  <a:moveTo>
                    <a:pt x="69" y="0"/>
                  </a:moveTo>
                  <a:cubicBezTo>
                    <a:pt x="23" y="0"/>
                    <a:pt x="0" y="23"/>
                    <a:pt x="0" y="69"/>
                  </a:cubicBezTo>
                  <a:lnTo>
                    <a:pt x="0" y="1940"/>
                  </a:lnTo>
                  <a:cubicBezTo>
                    <a:pt x="0" y="1986"/>
                    <a:pt x="23" y="2009"/>
                    <a:pt x="69" y="2009"/>
                  </a:cubicBezTo>
                  <a:lnTo>
                    <a:pt x="1940" y="2009"/>
                  </a:lnTo>
                  <a:cubicBezTo>
                    <a:pt x="1986" y="2009"/>
                    <a:pt x="2009" y="1986"/>
                    <a:pt x="2009" y="1940"/>
                  </a:cubicBezTo>
                  <a:lnTo>
                    <a:pt x="2009" y="69"/>
                  </a:lnTo>
                  <a:cubicBezTo>
                    <a:pt x="2009" y="23"/>
                    <a:pt x="1986" y="0"/>
                    <a:pt x="1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 flipH="1">
              <a:off x="8832467" y="3148792"/>
              <a:ext cx="7456" cy="119688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 flipH="1">
              <a:off x="8571614" y="4201991"/>
              <a:ext cx="8645" cy="119742"/>
            </a:xfrm>
            <a:custGeom>
              <a:avLst/>
              <a:gdLst/>
              <a:ahLst/>
              <a:cxnLst/>
              <a:rect l="l" t="t" r="r" b="b"/>
              <a:pathLst>
                <a:path w="160" h="2216" extrusionOk="0">
                  <a:moveTo>
                    <a:pt x="91" y="1"/>
                  </a:moveTo>
                  <a:cubicBezTo>
                    <a:pt x="46" y="1"/>
                    <a:pt x="0" y="47"/>
                    <a:pt x="0" y="69"/>
                  </a:cubicBezTo>
                  <a:lnTo>
                    <a:pt x="0" y="2124"/>
                  </a:lnTo>
                  <a:cubicBezTo>
                    <a:pt x="0" y="2169"/>
                    <a:pt x="46" y="2215"/>
                    <a:pt x="91" y="2215"/>
                  </a:cubicBezTo>
                  <a:cubicBezTo>
                    <a:pt x="114" y="2215"/>
                    <a:pt x="160" y="2169"/>
                    <a:pt x="160" y="2124"/>
                  </a:cubicBezTo>
                  <a:lnTo>
                    <a:pt x="160" y="69"/>
                  </a:lnTo>
                  <a:cubicBezTo>
                    <a:pt x="160" y="47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 flipH="1">
              <a:off x="156970" y="2284974"/>
              <a:ext cx="86398" cy="86078"/>
            </a:xfrm>
            <a:custGeom>
              <a:avLst/>
              <a:gdLst/>
              <a:ahLst/>
              <a:cxnLst/>
              <a:rect l="l" t="t" r="r" b="b"/>
              <a:pathLst>
                <a:path w="1599" h="1593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1484" y="1570"/>
                  </a:lnTo>
                  <a:cubicBezTo>
                    <a:pt x="1484" y="1570"/>
                    <a:pt x="1507" y="1592"/>
                    <a:pt x="1530" y="1592"/>
                  </a:cubicBezTo>
                  <a:cubicBezTo>
                    <a:pt x="1553" y="1592"/>
                    <a:pt x="1575" y="1570"/>
                    <a:pt x="1575" y="1570"/>
                  </a:cubicBezTo>
                  <a:cubicBezTo>
                    <a:pt x="1598" y="1547"/>
                    <a:pt x="1598" y="1501"/>
                    <a:pt x="1575" y="1478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 flipH="1">
              <a:off x="8976789" y="868811"/>
              <a:ext cx="87587" cy="86078"/>
            </a:xfrm>
            <a:custGeom>
              <a:avLst/>
              <a:gdLst/>
              <a:ahLst/>
              <a:cxnLst/>
              <a:rect l="l" t="t" r="r" b="b"/>
              <a:pathLst>
                <a:path w="1621" h="1593" extrusionOk="0">
                  <a:moveTo>
                    <a:pt x="1530" y="0"/>
                  </a:moveTo>
                  <a:cubicBezTo>
                    <a:pt x="1512" y="0"/>
                    <a:pt x="1495" y="6"/>
                    <a:pt x="1484" y="18"/>
                  </a:cubicBezTo>
                  <a:lnTo>
                    <a:pt x="46" y="1478"/>
                  </a:lnTo>
                  <a:cubicBezTo>
                    <a:pt x="0" y="1501"/>
                    <a:pt x="0" y="1547"/>
                    <a:pt x="46" y="1570"/>
                  </a:cubicBezTo>
                  <a:cubicBezTo>
                    <a:pt x="46" y="1592"/>
                    <a:pt x="69" y="1592"/>
                    <a:pt x="92" y="1592"/>
                  </a:cubicBezTo>
                  <a:cubicBezTo>
                    <a:pt x="92" y="1592"/>
                    <a:pt x="114" y="1592"/>
                    <a:pt x="137" y="1570"/>
                  </a:cubicBezTo>
                  <a:lnTo>
                    <a:pt x="1575" y="109"/>
                  </a:lnTo>
                  <a:cubicBezTo>
                    <a:pt x="1621" y="86"/>
                    <a:pt x="1621" y="40"/>
                    <a:pt x="1575" y="18"/>
                  </a:cubicBezTo>
                  <a:cubicBezTo>
                    <a:pt x="1564" y="6"/>
                    <a:pt x="1547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 flipH="1">
              <a:off x="8379838" y="1580128"/>
              <a:ext cx="72836" cy="72839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 flipH="1">
              <a:off x="1708885" y="303789"/>
              <a:ext cx="72836" cy="74028"/>
            </a:xfrm>
            <a:custGeom>
              <a:avLst/>
              <a:gdLst/>
              <a:ahLst/>
              <a:cxnLst/>
              <a:rect l="l" t="t" r="r" b="b"/>
              <a:pathLst>
                <a:path w="1348" h="1370" extrusionOk="0">
                  <a:moveTo>
                    <a:pt x="686" y="137"/>
                  </a:moveTo>
                  <a:cubicBezTo>
                    <a:pt x="982" y="137"/>
                    <a:pt x="1211" y="388"/>
                    <a:pt x="1211" y="685"/>
                  </a:cubicBezTo>
                  <a:cubicBezTo>
                    <a:pt x="1211" y="982"/>
                    <a:pt x="982" y="1210"/>
                    <a:pt x="686" y="1210"/>
                  </a:cubicBezTo>
                  <a:cubicBezTo>
                    <a:pt x="389" y="1210"/>
                    <a:pt x="138" y="982"/>
                    <a:pt x="138" y="685"/>
                  </a:cubicBezTo>
                  <a:cubicBezTo>
                    <a:pt x="138" y="388"/>
                    <a:pt x="389" y="137"/>
                    <a:pt x="686" y="137"/>
                  </a:cubicBezTo>
                  <a:close/>
                  <a:moveTo>
                    <a:pt x="686" y="0"/>
                  </a:moveTo>
                  <a:cubicBezTo>
                    <a:pt x="298" y="0"/>
                    <a:pt x="1" y="320"/>
                    <a:pt x="1" y="685"/>
                  </a:cubicBezTo>
                  <a:cubicBezTo>
                    <a:pt x="1" y="1050"/>
                    <a:pt x="298" y="1370"/>
                    <a:pt x="686" y="1370"/>
                  </a:cubicBezTo>
                  <a:cubicBezTo>
                    <a:pt x="1051" y="1370"/>
                    <a:pt x="1348" y="1050"/>
                    <a:pt x="1348" y="685"/>
                  </a:cubicBezTo>
                  <a:cubicBezTo>
                    <a:pt x="1348" y="320"/>
                    <a:pt x="1051" y="0"/>
                    <a:pt x="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 flipH="1">
              <a:off x="6607627" y="221762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 flipH="1">
              <a:off x="6474383" y="221762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60" y="1302"/>
                  </a:lnTo>
                  <a:lnTo>
                    <a:pt x="160" y="138"/>
                  </a:lnTo>
                  <a:close/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416"/>
                    <a:pt x="46" y="1439"/>
                    <a:pt x="91" y="1439"/>
                  </a:cubicBezTo>
                  <a:lnTo>
                    <a:pt x="1370" y="1439"/>
                  </a:lnTo>
                  <a:cubicBezTo>
                    <a:pt x="1415" y="1439"/>
                    <a:pt x="1438" y="1416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5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 flipH="1">
              <a:off x="6340004" y="221762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 flipH="1">
              <a:off x="4328703" y="-5612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 flipH="1">
              <a:off x="4248519" y="-5612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215" y="109"/>
                  </a:lnTo>
                  <a:cubicBezTo>
                    <a:pt x="2238" y="86"/>
                    <a:pt x="2238" y="41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 flipH="1">
              <a:off x="4169578" y="-5612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 flipH="1">
              <a:off x="4089393" y="-56121"/>
              <a:ext cx="119736" cy="119417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 flipH="1">
              <a:off x="4009263" y="-5612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 flipH="1">
              <a:off x="3930322" y="-5612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 flipH="1">
              <a:off x="3850138" y="-5612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 flipH="1">
              <a:off x="3771250" y="-5612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16"/>
          <p:cNvSpPr txBox="1">
            <a:spLocks noGrp="1"/>
          </p:cNvSpPr>
          <p:nvPr>
            <p:ph type="subTitle" idx="1"/>
          </p:nvPr>
        </p:nvSpPr>
        <p:spPr>
          <a:xfrm>
            <a:off x="1708875" y="1872575"/>
            <a:ext cx="2400600" cy="3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8" name="Google Shape;888;p16"/>
          <p:cNvSpPr txBox="1">
            <a:spLocks noGrp="1"/>
          </p:cNvSpPr>
          <p:nvPr>
            <p:ph type="subTitle" idx="2"/>
          </p:nvPr>
        </p:nvSpPr>
        <p:spPr>
          <a:xfrm>
            <a:off x="1708884" y="2256550"/>
            <a:ext cx="24006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16"/>
          <p:cNvSpPr txBox="1">
            <a:spLocks noGrp="1"/>
          </p:cNvSpPr>
          <p:nvPr>
            <p:ph type="subTitle" idx="3"/>
          </p:nvPr>
        </p:nvSpPr>
        <p:spPr>
          <a:xfrm>
            <a:off x="1708875" y="3335975"/>
            <a:ext cx="2400600" cy="3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0" name="Google Shape;890;p16"/>
          <p:cNvSpPr txBox="1">
            <a:spLocks noGrp="1"/>
          </p:cNvSpPr>
          <p:nvPr>
            <p:ph type="subTitle" idx="4"/>
          </p:nvPr>
        </p:nvSpPr>
        <p:spPr>
          <a:xfrm>
            <a:off x="1708884" y="3719975"/>
            <a:ext cx="24006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16"/>
          <p:cNvSpPr txBox="1">
            <a:spLocks noGrp="1"/>
          </p:cNvSpPr>
          <p:nvPr>
            <p:ph type="subTitle" idx="5"/>
          </p:nvPr>
        </p:nvSpPr>
        <p:spPr>
          <a:xfrm>
            <a:off x="6023400" y="1872575"/>
            <a:ext cx="2400600" cy="3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2" name="Google Shape;892;p16"/>
          <p:cNvSpPr txBox="1">
            <a:spLocks noGrp="1"/>
          </p:cNvSpPr>
          <p:nvPr>
            <p:ph type="subTitle" idx="6"/>
          </p:nvPr>
        </p:nvSpPr>
        <p:spPr>
          <a:xfrm>
            <a:off x="6023409" y="2256575"/>
            <a:ext cx="24006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16"/>
          <p:cNvSpPr txBox="1">
            <a:spLocks noGrp="1"/>
          </p:cNvSpPr>
          <p:nvPr>
            <p:ph type="subTitle" idx="7"/>
          </p:nvPr>
        </p:nvSpPr>
        <p:spPr>
          <a:xfrm>
            <a:off x="6023400" y="3336000"/>
            <a:ext cx="2400600" cy="3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4" name="Google Shape;894;p16"/>
          <p:cNvSpPr txBox="1">
            <a:spLocks noGrp="1"/>
          </p:cNvSpPr>
          <p:nvPr>
            <p:ph type="subTitle" idx="8"/>
          </p:nvPr>
        </p:nvSpPr>
        <p:spPr>
          <a:xfrm>
            <a:off x="6023409" y="3720000"/>
            <a:ext cx="24006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16"/>
          <p:cNvSpPr txBox="1">
            <a:spLocks noGrp="1"/>
          </p:cNvSpPr>
          <p:nvPr>
            <p:ph type="title"/>
          </p:nvPr>
        </p:nvSpPr>
        <p:spPr>
          <a:xfrm>
            <a:off x="720000" y="4823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5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17"/>
          <p:cNvGrpSpPr/>
          <p:nvPr/>
        </p:nvGrpSpPr>
        <p:grpSpPr>
          <a:xfrm>
            <a:off x="-60182" y="127603"/>
            <a:ext cx="9372225" cy="5211222"/>
            <a:chOff x="-60182" y="127603"/>
            <a:chExt cx="9372225" cy="5211222"/>
          </a:xfrm>
        </p:grpSpPr>
        <p:grpSp>
          <p:nvGrpSpPr>
            <p:cNvPr id="898" name="Google Shape;898;p17"/>
            <p:cNvGrpSpPr/>
            <p:nvPr/>
          </p:nvGrpSpPr>
          <p:grpSpPr>
            <a:xfrm flipH="1">
              <a:off x="8760699" y="501122"/>
              <a:ext cx="345376" cy="77756"/>
              <a:chOff x="-402649" y="1626497"/>
              <a:chExt cx="345376" cy="77756"/>
            </a:xfrm>
          </p:grpSpPr>
          <p:sp>
            <p:nvSpPr>
              <p:cNvPr id="899" name="Google Shape;899;p17"/>
              <p:cNvSpPr/>
              <p:nvPr/>
            </p:nvSpPr>
            <p:spPr>
              <a:xfrm>
                <a:off x="-402649" y="1626497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1" y="138"/>
                    </a:moveTo>
                    <a:lnTo>
                      <a:pt x="1301" y="1302"/>
                    </a:lnTo>
                    <a:lnTo>
                      <a:pt x="137" y="1302"/>
                    </a:lnTo>
                    <a:lnTo>
                      <a:pt x="137" y="138"/>
                    </a:lnTo>
                    <a:close/>
                    <a:moveTo>
                      <a:pt x="69" y="1"/>
                    </a:moveTo>
                    <a:cubicBezTo>
                      <a:pt x="23" y="1"/>
                      <a:pt x="0" y="24"/>
                      <a:pt x="0" y="69"/>
                    </a:cubicBezTo>
                    <a:lnTo>
                      <a:pt x="0" y="1370"/>
                    </a:lnTo>
                    <a:cubicBezTo>
                      <a:pt x="0" y="1393"/>
                      <a:pt x="23" y="1439"/>
                      <a:pt x="69" y="1439"/>
                    </a:cubicBezTo>
                    <a:lnTo>
                      <a:pt x="1370" y="1439"/>
                    </a:lnTo>
                    <a:cubicBezTo>
                      <a:pt x="1393" y="1439"/>
                      <a:pt x="1438" y="1393"/>
                      <a:pt x="1438" y="1370"/>
                    </a:cubicBezTo>
                    <a:lnTo>
                      <a:pt x="1438" y="69"/>
                    </a:lnTo>
                    <a:cubicBezTo>
                      <a:pt x="1438" y="24"/>
                      <a:pt x="1393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>
                <a:off x="-269459" y="1626497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1" y="138"/>
                    </a:moveTo>
                    <a:lnTo>
                      <a:pt x="1301" y="1302"/>
                    </a:lnTo>
                    <a:lnTo>
                      <a:pt x="137" y="1302"/>
                    </a:lnTo>
                    <a:lnTo>
                      <a:pt x="137" y="138"/>
                    </a:lnTo>
                    <a:close/>
                    <a:moveTo>
                      <a:pt x="69" y="1"/>
                    </a:moveTo>
                    <a:cubicBezTo>
                      <a:pt x="46" y="1"/>
                      <a:pt x="0" y="24"/>
                      <a:pt x="0" y="69"/>
                    </a:cubicBezTo>
                    <a:lnTo>
                      <a:pt x="0" y="1370"/>
                    </a:lnTo>
                    <a:cubicBezTo>
                      <a:pt x="0" y="1393"/>
                      <a:pt x="46" y="1439"/>
                      <a:pt x="69" y="1439"/>
                    </a:cubicBezTo>
                    <a:lnTo>
                      <a:pt x="1370" y="1439"/>
                    </a:lnTo>
                    <a:cubicBezTo>
                      <a:pt x="1416" y="1439"/>
                      <a:pt x="1438" y="1393"/>
                      <a:pt x="1438" y="1370"/>
                    </a:cubicBezTo>
                    <a:lnTo>
                      <a:pt x="1438" y="69"/>
                    </a:lnTo>
                    <a:cubicBezTo>
                      <a:pt x="1438" y="24"/>
                      <a:pt x="1416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>
                <a:off x="-135026" y="1626497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279" y="138"/>
                    </a:moveTo>
                    <a:lnTo>
                      <a:pt x="1279" y="1302"/>
                    </a:lnTo>
                    <a:lnTo>
                      <a:pt x="137" y="1302"/>
                    </a:lnTo>
                    <a:lnTo>
                      <a:pt x="137" y="138"/>
                    </a:lnTo>
                    <a:close/>
                    <a:moveTo>
                      <a:pt x="69" y="1"/>
                    </a:moveTo>
                    <a:cubicBezTo>
                      <a:pt x="23" y="1"/>
                      <a:pt x="0" y="24"/>
                      <a:pt x="0" y="69"/>
                    </a:cubicBezTo>
                    <a:lnTo>
                      <a:pt x="0" y="1370"/>
                    </a:lnTo>
                    <a:cubicBezTo>
                      <a:pt x="0" y="1393"/>
                      <a:pt x="23" y="1439"/>
                      <a:pt x="69" y="1439"/>
                    </a:cubicBezTo>
                    <a:lnTo>
                      <a:pt x="1347" y="1439"/>
                    </a:lnTo>
                    <a:cubicBezTo>
                      <a:pt x="1393" y="1439"/>
                      <a:pt x="1438" y="1393"/>
                      <a:pt x="1438" y="1370"/>
                    </a:cubicBezTo>
                    <a:lnTo>
                      <a:pt x="1438" y="69"/>
                    </a:lnTo>
                    <a:cubicBezTo>
                      <a:pt x="1438" y="24"/>
                      <a:pt x="1393" y="1"/>
                      <a:pt x="1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2" name="Google Shape;902;p17"/>
            <p:cNvGrpSpPr/>
            <p:nvPr/>
          </p:nvGrpSpPr>
          <p:grpSpPr>
            <a:xfrm>
              <a:off x="8633665" y="2759741"/>
              <a:ext cx="678378" cy="119417"/>
              <a:chOff x="8633665" y="3029791"/>
              <a:chExt cx="678378" cy="119417"/>
            </a:xfrm>
          </p:grpSpPr>
          <p:sp>
            <p:nvSpPr>
              <p:cNvPr id="903" name="Google Shape;903;p17"/>
              <p:cNvSpPr/>
              <p:nvPr/>
            </p:nvSpPr>
            <p:spPr>
              <a:xfrm flipH="1">
                <a:off x="9192361" y="3029791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0" y="18"/>
                    </a:cubicBezTo>
                    <a:lnTo>
                      <a:pt x="23" y="2095"/>
                    </a:lnTo>
                    <a:cubicBezTo>
                      <a:pt x="0" y="2118"/>
                      <a:pt x="0" y="2164"/>
                      <a:pt x="23" y="2209"/>
                    </a:cubicBezTo>
                    <a:lnTo>
                      <a:pt x="114" y="2209"/>
                    </a:lnTo>
                    <a:lnTo>
                      <a:pt x="2192" y="132"/>
                    </a:lnTo>
                    <a:cubicBezTo>
                      <a:pt x="2214" y="109"/>
                      <a:pt x="2214" y="64"/>
                      <a:pt x="2192" y="18"/>
                    </a:cubicBezTo>
                    <a:cubicBezTo>
                      <a:pt x="2180" y="7"/>
                      <a:pt x="2163" y="1"/>
                      <a:pt x="2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flipH="1">
                <a:off x="9112177" y="3029791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8" y="1"/>
                      <a:pt x="2111" y="7"/>
                      <a:pt x="2100" y="18"/>
                    </a:cubicBezTo>
                    <a:lnTo>
                      <a:pt x="23" y="2095"/>
                    </a:lnTo>
                    <a:cubicBezTo>
                      <a:pt x="0" y="2118"/>
                      <a:pt x="0" y="2164"/>
                      <a:pt x="23" y="2209"/>
                    </a:cubicBezTo>
                    <a:lnTo>
                      <a:pt x="114" y="2209"/>
                    </a:lnTo>
                    <a:lnTo>
                      <a:pt x="2191" y="132"/>
                    </a:lnTo>
                    <a:cubicBezTo>
                      <a:pt x="2214" y="109"/>
                      <a:pt x="2214" y="64"/>
                      <a:pt x="2191" y="18"/>
                    </a:cubicBezTo>
                    <a:cubicBezTo>
                      <a:pt x="2180" y="7"/>
                      <a:pt x="2163" y="1"/>
                      <a:pt x="2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7"/>
              <p:cNvSpPr/>
              <p:nvPr/>
            </p:nvSpPr>
            <p:spPr>
              <a:xfrm flipH="1">
                <a:off x="9032047" y="3029791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2149" y="1"/>
                    </a:moveTo>
                    <a:cubicBezTo>
                      <a:pt x="2129" y="1"/>
                      <a:pt x="2112" y="7"/>
                      <a:pt x="2101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209"/>
                    </a:cubicBezTo>
                    <a:lnTo>
                      <a:pt x="138" y="2209"/>
                    </a:lnTo>
                    <a:lnTo>
                      <a:pt x="2215" y="132"/>
                    </a:lnTo>
                    <a:cubicBezTo>
                      <a:pt x="2238" y="109"/>
                      <a:pt x="2238" y="64"/>
                      <a:pt x="2215" y="18"/>
                    </a:cubicBezTo>
                    <a:cubicBezTo>
                      <a:pt x="2192" y="7"/>
                      <a:pt x="2169" y="1"/>
                      <a:pt x="2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7"/>
              <p:cNvSpPr/>
              <p:nvPr/>
            </p:nvSpPr>
            <p:spPr>
              <a:xfrm flipH="1">
                <a:off x="8953105" y="3029791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0" y="18"/>
                    </a:cubicBezTo>
                    <a:lnTo>
                      <a:pt x="23" y="2095"/>
                    </a:lnTo>
                    <a:cubicBezTo>
                      <a:pt x="0" y="2118"/>
                      <a:pt x="0" y="2164"/>
                      <a:pt x="23" y="2209"/>
                    </a:cubicBezTo>
                    <a:lnTo>
                      <a:pt x="115" y="2209"/>
                    </a:lnTo>
                    <a:lnTo>
                      <a:pt x="2192" y="132"/>
                    </a:lnTo>
                    <a:cubicBezTo>
                      <a:pt x="2215" y="109"/>
                      <a:pt x="2215" y="64"/>
                      <a:pt x="2192" y="18"/>
                    </a:cubicBezTo>
                    <a:cubicBezTo>
                      <a:pt x="2180" y="7"/>
                      <a:pt x="2163" y="1"/>
                      <a:pt x="2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7"/>
              <p:cNvSpPr/>
              <p:nvPr/>
            </p:nvSpPr>
            <p:spPr>
              <a:xfrm flipH="1">
                <a:off x="8872921" y="3029791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2166" y="1"/>
                    </a:moveTo>
                    <a:cubicBezTo>
                      <a:pt x="2146" y="1"/>
                      <a:pt x="2123" y="7"/>
                      <a:pt x="2100" y="18"/>
                    </a:cubicBezTo>
                    <a:lnTo>
                      <a:pt x="46" y="2095"/>
                    </a:lnTo>
                    <a:cubicBezTo>
                      <a:pt x="0" y="2118"/>
                      <a:pt x="0" y="2164"/>
                      <a:pt x="46" y="2209"/>
                    </a:cubicBezTo>
                    <a:lnTo>
                      <a:pt x="137" y="2209"/>
                    </a:lnTo>
                    <a:lnTo>
                      <a:pt x="2214" y="132"/>
                    </a:lnTo>
                    <a:cubicBezTo>
                      <a:pt x="2237" y="109"/>
                      <a:pt x="2237" y="64"/>
                      <a:pt x="2214" y="18"/>
                    </a:cubicBezTo>
                    <a:cubicBezTo>
                      <a:pt x="2203" y="7"/>
                      <a:pt x="2186" y="1"/>
                      <a:pt x="21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7"/>
              <p:cNvSpPr/>
              <p:nvPr/>
            </p:nvSpPr>
            <p:spPr>
              <a:xfrm flipH="1">
                <a:off x="8792791" y="3029791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2147" y="1"/>
                    </a:moveTo>
                    <a:cubicBezTo>
                      <a:pt x="2129" y="1"/>
                      <a:pt x="2112" y="7"/>
                      <a:pt x="2101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209"/>
                    </a:cubicBezTo>
                    <a:lnTo>
                      <a:pt x="138" y="2209"/>
                    </a:lnTo>
                    <a:lnTo>
                      <a:pt x="2192" y="132"/>
                    </a:lnTo>
                    <a:cubicBezTo>
                      <a:pt x="2238" y="109"/>
                      <a:pt x="2238" y="64"/>
                      <a:pt x="2192" y="18"/>
                    </a:cubicBezTo>
                    <a:cubicBezTo>
                      <a:pt x="2181" y="7"/>
                      <a:pt x="2164" y="1"/>
                      <a:pt x="2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7"/>
              <p:cNvSpPr/>
              <p:nvPr/>
            </p:nvSpPr>
            <p:spPr>
              <a:xfrm flipH="1">
                <a:off x="8713849" y="3029791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1" y="18"/>
                    </a:cubicBezTo>
                    <a:lnTo>
                      <a:pt x="23" y="2095"/>
                    </a:lnTo>
                    <a:cubicBezTo>
                      <a:pt x="1" y="2118"/>
                      <a:pt x="1" y="2164"/>
                      <a:pt x="23" y="2209"/>
                    </a:cubicBezTo>
                    <a:lnTo>
                      <a:pt x="115" y="2209"/>
                    </a:lnTo>
                    <a:lnTo>
                      <a:pt x="2192" y="132"/>
                    </a:lnTo>
                    <a:cubicBezTo>
                      <a:pt x="2215" y="109"/>
                      <a:pt x="2215" y="64"/>
                      <a:pt x="2192" y="18"/>
                    </a:cubicBezTo>
                    <a:cubicBezTo>
                      <a:pt x="2180" y="7"/>
                      <a:pt x="2163" y="1"/>
                      <a:pt x="2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7"/>
              <p:cNvSpPr/>
              <p:nvPr/>
            </p:nvSpPr>
            <p:spPr>
              <a:xfrm flipH="1">
                <a:off x="8633665" y="3029791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2149" y="1"/>
                    </a:moveTo>
                    <a:cubicBezTo>
                      <a:pt x="2129" y="1"/>
                      <a:pt x="2112" y="7"/>
                      <a:pt x="2100" y="18"/>
                    </a:cubicBezTo>
                    <a:lnTo>
                      <a:pt x="46" y="2095"/>
                    </a:lnTo>
                    <a:cubicBezTo>
                      <a:pt x="0" y="2118"/>
                      <a:pt x="0" y="2164"/>
                      <a:pt x="46" y="2209"/>
                    </a:cubicBezTo>
                    <a:lnTo>
                      <a:pt x="137" y="2209"/>
                    </a:lnTo>
                    <a:lnTo>
                      <a:pt x="2214" y="132"/>
                    </a:lnTo>
                    <a:cubicBezTo>
                      <a:pt x="2237" y="109"/>
                      <a:pt x="2237" y="64"/>
                      <a:pt x="2214" y="18"/>
                    </a:cubicBezTo>
                    <a:cubicBezTo>
                      <a:pt x="2192" y="7"/>
                      <a:pt x="2169" y="1"/>
                      <a:pt x="2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1" name="Google Shape;911;p17"/>
            <p:cNvSpPr/>
            <p:nvPr/>
          </p:nvSpPr>
          <p:spPr>
            <a:xfrm flipH="1">
              <a:off x="8873545" y="5219407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7"/>
                    <a:pt x="46" y="18"/>
                  </a:cubicBezTo>
                  <a:cubicBezTo>
                    <a:pt x="0" y="41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4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7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 flipH="1">
              <a:off x="8873545" y="5139273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109"/>
                    <a:pt x="46" y="131"/>
                  </a:cubicBezTo>
                  <a:lnTo>
                    <a:pt x="2100" y="2209"/>
                  </a:lnTo>
                  <a:lnTo>
                    <a:pt x="2215" y="2209"/>
                  </a:ln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 flipH="1">
              <a:off x="8873545" y="5060328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 flipH="1">
              <a:off x="8873545" y="4980140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6"/>
                    <a:pt x="46" y="18"/>
                  </a:cubicBezTo>
                  <a:cubicBezTo>
                    <a:pt x="0" y="41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 flipH="1">
              <a:off x="8873545" y="4900277"/>
              <a:ext cx="120925" cy="120336"/>
            </a:xfrm>
            <a:custGeom>
              <a:avLst/>
              <a:gdLst/>
              <a:ahLst/>
              <a:cxnLst/>
              <a:rect l="l" t="t" r="r" b="b"/>
              <a:pathLst>
                <a:path w="2238" h="2227" extrusionOk="0">
                  <a:moveTo>
                    <a:pt x="92" y="1"/>
                  </a:moveTo>
                  <a:cubicBezTo>
                    <a:pt x="75" y="1"/>
                    <a:pt x="58" y="12"/>
                    <a:pt x="46" y="35"/>
                  </a:cubicBezTo>
                  <a:cubicBezTo>
                    <a:pt x="0" y="58"/>
                    <a:pt x="0" y="104"/>
                    <a:pt x="46" y="126"/>
                  </a:cubicBezTo>
                  <a:lnTo>
                    <a:pt x="2100" y="2203"/>
                  </a:lnTo>
                  <a:cubicBezTo>
                    <a:pt x="2123" y="2203"/>
                    <a:pt x="2146" y="2226"/>
                    <a:pt x="2169" y="2226"/>
                  </a:cubicBezTo>
                  <a:cubicBezTo>
                    <a:pt x="2169" y="2226"/>
                    <a:pt x="2192" y="2203"/>
                    <a:pt x="2215" y="2203"/>
                  </a:cubicBezTo>
                  <a:cubicBezTo>
                    <a:pt x="2237" y="2181"/>
                    <a:pt x="2237" y="2135"/>
                    <a:pt x="2215" y="2089"/>
                  </a:cubicBezTo>
                  <a:lnTo>
                    <a:pt x="137" y="35"/>
                  </a:lnTo>
                  <a:cubicBezTo>
                    <a:pt x="126" y="12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 flipH="1">
              <a:off x="8873545" y="4821061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 flipH="1">
              <a:off x="8626218" y="3915055"/>
              <a:ext cx="7456" cy="119688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 rot="5400000" flipH="1">
              <a:off x="292119" y="1993686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 rot="5400000" flipH="1">
              <a:off x="292119" y="1860441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60" y="1302"/>
                  </a:lnTo>
                  <a:lnTo>
                    <a:pt x="160" y="138"/>
                  </a:lnTo>
                  <a:close/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416"/>
                    <a:pt x="46" y="1439"/>
                    <a:pt x="91" y="1439"/>
                  </a:cubicBezTo>
                  <a:lnTo>
                    <a:pt x="1370" y="1439"/>
                  </a:lnTo>
                  <a:cubicBezTo>
                    <a:pt x="1415" y="1439"/>
                    <a:pt x="1438" y="1416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 rot="5400000" flipH="1">
              <a:off x="292119" y="1726063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1" name="Google Shape;921;p17"/>
            <p:cNvGrpSpPr/>
            <p:nvPr/>
          </p:nvGrpSpPr>
          <p:grpSpPr>
            <a:xfrm flipH="1">
              <a:off x="4" y="896916"/>
              <a:ext cx="677135" cy="119417"/>
              <a:chOff x="8424005" y="896916"/>
              <a:chExt cx="677135" cy="119417"/>
            </a:xfrm>
          </p:grpSpPr>
          <p:sp>
            <p:nvSpPr>
              <p:cNvPr id="922" name="Google Shape;922;p17"/>
              <p:cNvSpPr/>
              <p:nvPr/>
            </p:nvSpPr>
            <p:spPr>
              <a:xfrm>
                <a:off x="8424005" y="896916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1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186"/>
                    </a:cubicBezTo>
                    <a:cubicBezTo>
                      <a:pt x="24" y="2209"/>
                      <a:pt x="47" y="2209"/>
                      <a:pt x="69" y="2209"/>
                    </a:cubicBezTo>
                    <a:cubicBezTo>
                      <a:pt x="92" y="2209"/>
                      <a:pt x="115" y="2209"/>
                      <a:pt x="115" y="2186"/>
                    </a:cubicBezTo>
                    <a:lnTo>
                      <a:pt x="2192" y="109"/>
                    </a:lnTo>
                    <a:cubicBezTo>
                      <a:pt x="2215" y="86"/>
                      <a:pt x="2215" y="41"/>
                      <a:pt x="2192" y="18"/>
                    </a:cubicBezTo>
                    <a:cubicBezTo>
                      <a:pt x="2181" y="7"/>
                      <a:pt x="2164" y="1"/>
                      <a:pt x="2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7"/>
              <p:cNvSpPr/>
              <p:nvPr/>
            </p:nvSpPr>
            <p:spPr>
              <a:xfrm>
                <a:off x="8502947" y="896916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2149" y="1"/>
                    </a:moveTo>
                    <a:cubicBezTo>
                      <a:pt x="2129" y="1"/>
                      <a:pt x="2112" y="7"/>
                      <a:pt x="2101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186"/>
                    </a:cubicBezTo>
                    <a:cubicBezTo>
                      <a:pt x="46" y="2209"/>
                      <a:pt x="69" y="2209"/>
                      <a:pt x="92" y="2209"/>
                    </a:cubicBezTo>
                    <a:cubicBezTo>
                      <a:pt x="92" y="2209"/>
                      <a:pt x="115" y="2209"/>
                      <a:pt x="138" y="2186"/>
                    </a:cubicBezTo>
                    <a:lnTo>
                      <a:pt x="2215" y="109"/>
                    </a:lnTo>
                    <a:cubicBezTo>
                      <a:pt x="2238" y="86"/>
                      <a:pt x="2238" y="41"/>
                      <a:pt x="2215" y="18"/>
                    </a:cubicBezTo>
                    <a:cubicBezTo>
                      <a:pt x="2192" y="7"/>
                      <a:pt x="2169" y="1"/>
                      <a:pt x="2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7"/>
              <p:cNvSpPr/>
              <p:nvPr/>
            </p:nvSpPr>
            <p:spPr>
              <a:xfrm>
                <a:off x="8583131" y="896916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0" y="18"/>
                    </a:cubicBezTo>
                    <a:lnTo>
                      <a:pt x="23" y="2095"/>
                    </a:lnTo>
                    <a:cubicBezTo>
                      <a:pt x="0" y="2118"/>
                      <a:pt x="0" y="2164"/>
                      <a:pt x="23" y="2186"/>
                    </a:cubicBezTo>
                    <a:cubicBezTo>
                      <a:pt x="46" y="2209"/>
                      <a:pt x="46" y="2209"/>
                      <a:pt x="69" y="2209"/>
                    </a:cubicBezTo>
                    <a:cubicBezTo>
                      <a:pt x="92" y="2209"/>
                      <a:pt x="114" y="2209"/>
                      <a:pt x="114" y="2186"/>
                    </a:cubicBezTo>
                    <a:lnTo>
                      <a:pt x="2192" y="109"/>
                    </a:lnTo>
                    <a:cubicBezTo>
                      <a:pt x="2214" y="86"/>
                      <a:pt x="2214" y="41"/>
                      <a:pt x="2192" y="18"/>
                    </a:cubicBezTo>
                    <a:cubicBezTo>
                      <a:pt x="2180" y="7"/>
                      <a:pt x="2163" y="1"/>
                      <a:pt x="2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7"/>
              <p:cNvSpPr/>
              <p:nvPr/>
            </p:nvSpPr>
            <p:spPr>
              <a:xfrm>
                <a:off x="8663261" y="896916"/>
                <a:ext cx="119736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210" extrusionOk="0">
                    <a:moveTo>
                      <a:pt x="2144" y="1"/>
                    </a:moveTo>
                    <a:cubicBezTo>
                      <a:pt x="2124" y="1"/>
                      <a:pt x="2101" y="7"/>
                      <a:pt x="2078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186"/>
                    </a:cubicBezTo>
                    <a:cubicBezTo>
                      <a:pt x="24" y="2209"/>
                      <a:pt x="47" y="2209"/>
                      <a:pt x="69" y="2209"/>
                    </a:cubicBezTo>
                    <a:cubicBezTo>
                      <a:pt x="92" y="2209"/>
                      <a:pt x="92" y="2209"/>
                      <a:pt x="115" y="2186"/>
                    </a:cubicBezTo>
                    <a:lnTo>
                      <a:pt x="2192" y="109"/>
                    </a:lnTo>
                    <a:cubicBezTo>
                      <a:pt x="2215" y="86"/>
                      <a:pt x="2215" y="41"/>
                      <a:pt x="2192" y="18"/>
                    </a:cubicBezTo>
                    <a:cubicBezTo>
                      <a:pt x="2181" y="7"/>
                      <a:pt x="2164" y="1"/>
                      <a:pt x="2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7"/>
              <p:cNvSpPr/>
              <p:nvPr/>
            </p:nvSpPr>
            <p:spPr>
              <a:xfrm>
                <a:off x="8742202" y="896916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1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186"/>
                    </a:cubicBezTo>
                    <a:cubicBezTo>
                      <a:pt x="46" y="2209"/>
                      <a:pt x="69" y="2209"/>
                      <a:pt x="69" y="2209"/>
                    </a:cubicBezTo>
                    <a:cubicBezTo>
                      <a:pt x="92" y="2209"/>
                      <a:pt x="115" y="2209"/>
                      <a:pt x="138" y="2186"/>
                    </a:cubicBezTo>
                    <a:lnTo>
                      <a:pt x="2192" y="109"/>
                    </a:lnTo>
                    <a:cubicBezTo>
                      <a:pt x="2238" y="86"/>
                      <a:pt x="2238" y="41"/>
                      <a:pt x="2192" y="18"/>
                    </a:cubicBezTo>
                    <a:cubicBezTo>
                      <a:pt x="2181" y="7"/>
                      <a:pt x="2163" y="1"/>
                      <a:pt x="2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7"/>
              <p:cNvSpPr/>
              <p:nvPr/>
            </p:nvSpPr>
            <p:spPr>
              <a:xfrm>
                <a:off x="8822387" y="896916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0" y="18"/>
                    </a:cubicBezTo>
                    <a:lnTo>
                      <a:pt x="23" y="2095"/>
                    </a:lnTo>
                    <a:cubicBezTo>
                      <a:pt x="0" y="2118"/>
                      <a:pt x="0" y="2164"/>
                      <a:pt x="23" y="2186"/>
                    </a:cubicBezTo>
                    <a:cubicBezTo>
                      <a:pt x="46" y="2209"/>
                      <a:pt x="46" y="2209"/>
                      <a:pt x="69" y="2209"/>
                    </a:cubicBezTo>
                    <a:cubicBezTo>
                      <a:pt x="92" y="2209"/>
                      <a:pt x="115" y="2209"/>
                      <a:pt x="115" y="2186"/>
                    </a:cubicBezTo>
                    <a:lnTo>
                      <a:pt x="2192" y="109"/>
                    </a:lnTo>
                    <a:cubicBezTo>
                      <a:pt x="2214" y="86"/>
                      <a:pt x="2214" y="41"/>
                      <a:pt x="2192" y="18"/>
                    </a:cubicBezTo>
                    <a:cubicBezTo>
                      <a:pt x="2180" y="7"/>
                      <a:pt x="2163" y="1"/>
                      <a:pt x="2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7"/>
              <p:cNvSpPr/>
              <p:nvPr/>
            </p:nvSpPr>
            <p:spPr>
              <a:xfrm>
                <a:off x="8901328" y="896916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2157" y="1"/>
                    </a:moveTo>
                    <a:cubicBezTo>
                      <a:pt x="2140" y="1"/>
                      <a:pt x="2123" y="7"/>
                      <a:pt x="2100" y="18"/>
                    </a:cubicBezTo>
                    <a:lnTo>
                      <a:pt x="46" y="2095"/>
                    </a:lnTo>
                    <a:cubicBezTo>
                      <a:pt x="0" y="2118"/>
                      <a:pt x="0" y="2164"/>
                      <a:pt x="46" y="2186"/>
                    </a:cubicBezTo>
                    <a:cubicBezTo>
                      <a:pt x="46" y="2209"/>
                      <a:pt x="69" y="2209"/>
                      <a:pt x="92" y="2209"/>
                    </a:cubicBezTo>
                    <a:cubicBezTo>
                      <a:pt x="114" y="2209"/>
                      <a:pt x="114" y="2209"/>
                      <a:pt x="137" y="2186"/>
                    </a:cubicBezTo>
                    <a:lnTo>
                      <a:pt x="2214" y="109"/>
                    </a:lnTo>
                    <a:cubicBezTo>
                      <a:pt x="2237" y="86"/>
                      <a:pt x="2237" y="41"/>
                      <a:pt x="2214" y="18"/>
                    </a:cubicBezTo>
                    <a:cubicBezTo>
                      <a:pt x="2191" y="7"/>
                      <a:pt x="2174" y="1"/>
                      <a:pt x="2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7"/>
              <p:cNvSpPr/>
              <p:nvPr/>
            </p:nvSpPr>
            <p:spPr>
              <a:xfrm>
                <a:off x="8981458" y="896916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1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186"/>
                    </a:cubicBezTo>
                    <a:cubicBezTo>
                      <a:pt x="47" y="2209"/>
                      <a:pt x="69" y="2209"/>
                      <a:pt x="69" y="2209"/>
                    </a:cubicBezTo>
                    <a:cubicBezTo>
                      <a:pt x="92" y="2209"/>
                      <a:pt x="115" y="2209"/>
                      <a:pt x="115" y="2186"/>
                    </a:cubicBezTo>
                    <a:lnTo>
                      <a:pt x="2192" y="109"/>
                    </a:lnTo>
                    <a:cubicBezTo>
                      <a:pt x="2215" y="86"/>
                      <a:pt x="2215" y="41"/>
                      <a:pt x="2192" y="18"/>
                    </a:cubicBezTo>
                    <a:cubicBezTo>
                      <a:pt x="2181" y="7"/>
                      <a:pt x="2164" y="1"/>
                      <a:pt x="2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17"/>
            <p:cNvGrpSpPr/>
            <p:nvPr/>
          </p:nvGrpSpPr>
          <p:grpSpPr>
            <a:xfrm flipH="1">
              <a:off x="-60179" y="3746501"/>
              <a:ext cx="119682" cy="678139"/>
              <a:chOff x="-1188071" y="1565726"/>
              <a:chExt cx="119682" cy="678139"/>
            </a:xfrm>
          </p:grpSpPr>
          <p:sp>
            <p:nvSpPr>
              <p:cNvPr id="931" name="Google Shape;931;p17"/>
              <p:cNvSpPr/>
              <p:nvPr/>
            </p:nvSpPr>
            <p:spPr>
              <a:xfrm>
                <a:off x="-1188071" y="2123529"/>
                <a:ext cx="119682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27" extrusionOk="0">
                    <a:moveTo>
                      <a:pt x="69" y="1"/>
                    </a:moveTo>
                    <a:cubicBezTo>
                      <a:pt x="52" y="1"/>
                      <a:pt x="35" y="12"/>
                      <a:pt x="23" y="35"/>
                    </a:cubicBezTo>
                    <a:cubicBezTo>
                      <a:pt x="1" y="58"/>
                      <a:pt x="1" y="103"/>
                      <a:pt x="23" y="126"/>
                    </a:cubicBezTo>
                    <a:lnTo>
                      <a:pt x="2078" y="2203"/>
                    </a:lnTo>
                    <a:cubicBezTo>
                      <a:pt x="2100" y="2203"/>
                      <a:pt x="2123" y="2226"/>
                      <a:pt x="2146" y="2226"/>
                    </a:cubicBezTo>
                    <a:cubicBezTo>
                      <a:pt x="2146" y="2226"/>
                      <a:pt x="2169" y="2203"/>
                      <a:pt x="2192" y="2203"/>
                    </a:cubicBezTo>
                    <a:cubicBezTo>
                      <a:pt x="2215" y="2180"/>
                      <a:pt x="2215" y="2135"/>
                      <a:pt x="2192" y="2089"/>
                    </a:cubicBezTo>
                    <a:lnTo>
                      <a:pt x="115" y="35"/>
                    </a:lnTo>
                    <a:cubicBezTo>
                      <a:pt x="103" y="12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/>
              <p:cNvSpPr/>
              <p:nvPr/>
            </p:nvSpPr>
            <p:spPr>
              <a:xfrm>
                <a:off x="-1188071" y="2044314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7"/>
              <p:cNvSpPr/>
              <p:nvPr/>
            </p:nvSpPr>
            <p:spPr>
              <a:xfrm>
                <a:off x="-1188071" y="1964126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8"/>
                    </a:cubicBezTo>
                    <a:cubicBezTo>
                      <a:pt x="1" y="63"/>
                      <a:pt x="1" y="109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7"/>
              <p:cNvSpPr/>
              <p:nvPr/>
            </p:nvSpPr>
            <p:spPr>
              <a:xfrm>
                <a:off x="-1188071" y="1885181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186"/>
                      <a:pt x="2123" y="2209"/>
                      <a:pt x="2146" y="2209"/>
                    </a:cubicBezTo>
                    <a:cubicBezTo>
                      <a:pt x="2146" y="2209"/>
                      <a:pt x="2169" y="2186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/>
              <p:cNvSpPr/>
              <p:nvPr/>
            </p:nvSpPr>
            <p:spPr>
              <a:xfrm>
                <a:off x="-1188071" y="1805047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8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7"/>
              <p:cNvSpPr/>
              <p:nvPr/>
            </p:nvSpPr>
            <p:spPr>
              <a:xfrm>
                <a:off x="-1188071" y="1725183"/>
                <a:ext cx="119682" cy="1190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3" extrusionOk="0">
                    <a:moveTo>
                      <a:pt x="69" y="0"/>
                    </a:moveTo>
                    <a:cubicBezTo>
                      <a:pt x="52" y="0"/>
                      <a:pt x="35" y="12"/>
                      <a:pt x="23" y="34"/>
                    </a:cubicBezTo>
                    <a:cubicBezTo>
                      <a:pt x="1" y="57"/>
                      <a:pt x="1" y="103"/>
                      <a:pt x="23" y="126"/>
                    </a:cubicBezTo>
                    <a:lnTo>
                      <a:pt x="2078" y="2203"/>
                    </a:lnTo>
                    <a:lnTo>
                      <a:pt x="2192" y="2203"/>
                    </a:lnTo>
                    <a:cubicBezTo>
                      <a:pt x="2215" y="2157"/>
                      <a:pt x="2215" y="2111"/>
                      <a:pt x="2192" y="2089"/>
                    </a:cubicBezTo>
                    <a:lnTo>
                      <a:pt x="115" y="34"/>
                    </a:lnTo>
                    <a:cubicBezTo>
                      <a:pt x="103" y="12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7"/>
              <p:cNvSpPr/>
              <p:nvPr/>
            </p:nvSpPr>
            <p:spPr>
              <a:xfrm>
                <a:off x="-1188071" y="1645914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/>
              <p:cNvSpPr/>
              <p:nvPr/>
            </p:nvSpPr>
            <p:spPr>
              <a:xfrm>
                <a:off x="-1188071" y="1565726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7"/>
                      <a:pt x="23" y="18"/>
                    </a:cubicBezTo>
                    <a:cubicBezTo>
                      <a:pt x="1" y="41"/>
                      <a:pt x="1" y="87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4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7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9" name="Google Shape;939;p17"/>
            <p:cNvSpPr/>
            <p:nvPr/>
          </p:nvSpPr>
          <p:spPr>
            <a:xfrm flipH="1">
              <a:off x="-60182" y="2759605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 flipH="1">
              <a:off x="2878010" y="127603"/>
              <a:ext cx="108605" cy="109853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 flipH="1">
              <a:off x="327268" y="375208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2" name="Google Shape;942;p17"/>
            <p:cNvGrpSpPr/>
            <p:nvPr/>
          </p:nvGrpSpPr>
          <p:grpSpPr>
            <a:xfrm flipH="1">
              <a:off x="5942829" y="218941"/>
              <a:ext cx="677135" cy="119417"/>
              <a:chOff x="8424005" y="896916"/>
              <a:chExt cx="677135" cy="119417"/>
            </a:xfrm>
          </p:grpSpPr>
          <p:sp>
            <p:nvSpPr>
              <p:cNvPr id="943" name="Google Shape;943;p17"/>
              <p:cNvSpPr/>
              <p:nvPr/>
            </p:nvSpPr>
            <p:spPr>
              <a:xfrm>
                <a:off x="8424005" y="896916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1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186"/>
                    </a:cubicBezTo>
                    <a:cubicBezTo>
                      <a:pt x="24" y="2209"/>
                      <a:pt x="47" y="2209"/>
                      <a:pt x="69" y="2209"/>
                    </a:cubicBezTo>
                    <a:cubicBezTo>
                      <a:pt x="92" y="2209"/>
                      <a:pt x="115" y="2209"/>
                      <a:pt x="115" y="2186"/>
                    </a:cubicBezTo>
                    <a:lnTo>
                      <a:pt x="2192" y="109"/>
                    </a:lnTo>
                    <a:cubicBezTo>
                      <a:pt x="2215" y="86"/>
                      <a:pt x="2215" y="41"/>
                      <a:pt x="2192" y="18"/>
                    </a:cubicBezTo>
                    <a:cubicBezTo>
                      <a:pt x="2181" y="7"/>
                      <a:pt x="2164" y="1"/>
                      <a:pt x="2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/>
              <p:cNvSpPr/>
              <p:nvPr/>
            </p:nvSpPr>
            <p:spPr>
              <a:xfrm>
                <a:off x="8502947" y="896916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2149" y="1"/>
                    </a:moveTo>
                    <a:cubicBezTo>
                      <a:pt x="2129" y="1"/>
                      <a:pt x="2112" y="7"/>
                      <a:pt x="2101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186"/>
                    </a:cubicBezTo>
                    <a:cubicBezTo>
                      <a:pt x="46" y="2209"/>
                      <a:pt x="69" y="2209"/>
                      <a:pt x="92" y="2209"/>
                    </a:cubicBezTo>
                    <a:cubicBezTo>
                      <a:pt x="92" y="2209"/>
                      <a:pt x="115" y="2209"/>
                      <a:pt x="138" y="2186"/>
                    </a:cubicBezTo>
                    <a:lnTo>
                      <a:pt x="2215" y="109"/>
                    </a:lnTo>
                    <a:cubicBezTo>
                      <a:pt x="2238" y="86"/>
                      <a:pt x="2238" y="41"/>
                      <a:pt x="2215" y="18"/>
                    </a:cubicBezTo>
                    <a:cubicBezTo>
                      <a:pt x="2192" y="7"/>
                      <a:pt x="2169" y="1"/>
                      <a:pt x="21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7"/>
              <p:cNvSpPr/>
              <p:nvPr/>
            </p:nvSpPr>
            <p:spPr>
              <a:xfrm>
                <a:off x="8583131" y="896916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0" y="18"/>
                    </a:cubicBezTo>
                    <a:lnTo>
                      <a:pt x="23" y="2095"/>
                    </a:lnTo>
                    <a:cubicBezTo>
                      <a:pt x="0" y="2118"/>
                      <a:pt x="0" y="2164"/>
                      <a:pt x="23" y="2186"/>
                    </a:cubicBezTo>
                    <a:cubicBezTo>
                      <a:pt x="46" y="2209"/>
                      <a:pt x="46" y="2209"/>
                      <a:pt x="69" y="2209"/>
                    </a:cubicBezTo>
                    <a:cubicBezTo>
                      <a:pt x="92" y="2209"/>
                      <a:pt x="114" y="2209"/>
                      <a:pt x="114" y="2186"/>
                    </a:cubicBezTo>
                    <a:lnTo>
                      <a:pt x="2192" y="109"/>
                    </a:lnTo>
                    <a:cubicBezTo>
                      <a:pt x="2214" y="86"/>
                      <a:pt x="2214" y="41"/>
                      <a:pt x="2192" y="18"/>
                    </a:cubicBezTo>
                    <a:cubicBezTo>
                      <a:pt x="2180" y="7"/>
                      <a:pt x="2163" y="1"/>
                      <a:pt x="2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7"/>
              <p:cNvSpPr/>
              <p:nvPr/>
            </p:nvSpPr>
            <p:spPr>
              <a:xfrm>
                <a:off x="8663261" y="896916"/>
                <a:ext cx="119736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210" extrusionOk="0">
                    <a:moveTo>
                      <a:pt x="2144" y="1"/>
                    </a:moveTo>
                    <a:cubicBezTo>
                      <a:pt x="2124" y="1"/>
                      <a:pt x="2101" y="7"/>
                      <a:pt x="2078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186"/>
                    </a:cubicBezTo>
                    <a:cubicBezTo>
                      <a:pt x="24" y="2209"/>
                      <a:pt x="47" y="2209"/>
                      <a:pt x="69" y="2209"/>
                    </a:cubicBezTo>
                    <a:cubicBezTo>
                      <a:pt x="92" y="2209"/>
                      <a:pt x="92" y="2209"/>
                      <a:pt x="115" y="2186"/>
                    </a:cubicBezTo>
                    <a:lnTo>
                      <a:pt x="2192" y="109"/>
                    </a:lnTo>
                    <a:cubicBezTo>
                      <a:pt x="2215" y="86"/>
                      <a:pt x="2215" y="41"/>
                      <a:pt x="2192" y="18"/>
                    </a:cubicBezTo>
                    <a:cubicBezTo>
                      <a:pt x="2181" y="7"/>
                      <a:pt x="2164" y="1"/>
                      <a:pt x="2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/>
              <p:cNvSpPr/>
              <p:nvPr/>
            </p:nvSpPr>
            <p:spPr>
              <a:xfrm>
                <a:off x="8742202" y="896916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1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186"/>
                    </a:cubicBezTo>
                    <a:cubicBezTo>
                      <a:pt x="46" y="2209"/>
                      <a:pt x="69" y="2209"/>
                      <a:pt x="69" y="2209"/>
                    </a:cubicBezTo>
                    <a:cubicBezTo>
                      <a:pt x="92" y="2209"/>
                      <a:pt x="115" y="2209"/>
                      <a:pt x="138" y="2186"/>
                    </a:cubicBezTo>
                    <a:lnTo>
                      <a:pt x="2192" y="109"/>
                    </a:lnTo>
                    <a:cubicBezTo>
                      <a:pt x="2238" y="86"/>
                      <a:pt x="2238" y="41"/>
                      <a:pt x="2192" y="18"/>
                    </a:cubicBezTo>
                    <a:cubicBezTo>
                      <a:pt x="2181" y="7"/>
                      <a:pt x="2163" y="1"/>
                      <a:pt x="2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7"/>
              <p:cNvSpPr/>
              <p:nvPr/>
            </p:nvSpPr>
            <p:spPr>
              <a:xfrm>
                <a:off x="8822387" y="896916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0" y="18"/>
                    </a:cubicBezTo>
                    <a:lnTo>
                      <a:pt x="23" y="2095"/>
                    </a:lnTo>
                    <a:cubicBezTo>
                      <a:pt x="0" y="2118"/>
                      <a:pt x="0" y="2164"/>
                      <a:pt x="23" y="2186"/>
                    </a:cubicBezTo>
                    <a:cubicBezTo>
                      <a:pt x="46" y="2209"/>
                      <a:pt x="46" y="2209"/>
                      <a:pt x="69" y="2209"/>
                    </a:cubicBezTo>
                    <a:cubicBezTo>
                      <a:pt x="92" y="2209"/>
                      <a:pt x="115" y="2209"/>
                      <a:pt x="115" y="2186"/>
                    </a:cubicBezTo>
                    <a:lnTo>
                      <a:pt x="2192" y="109"/>
                    </a:lnTo>
                    <a:cubicBezTo>
                      <a:pt x="2214" y="86"/>
                      <a:pt x="2214" y="41"/>
                      <a:pt x="2192" y="18"/>
                    </a:cubicBezTo>
                    <a:cubicBezTo>
                      <a:pt x="2180" y="7"/>
                      <a:pt x="2163" y="1"/>
                      <a:pt x="2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7"/>
              <p:cNvSpPr/>
              <p:nvPr/>
            </p:nvSpPr>
            <p:spPr>
              <a:xfrm>
                <a:off x="8901328" y="896916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2157" y="1"/>
                    </a:moveTo>
                    <a:cubicBezTo>
                      <a:pt x="2140" y="1"/>
                      <a:pt x="2123" y="7"/>
                      <a:pt x="2100" y="18"/>
                    </a:cubicBezTo>
                    <a:lnTo>
                      <a:pt x="46" y="2095"/>
                    </a:lnTo>
                    <a:cubicBezTo>
                      <a:pt x="0" y="2118"/>
                      <a:pt x="0" y="2164"/>
                      <a:pt x="46" y="2186"/>
                    </a:cubicBezTo>
                    <a:cubicBezTo>
                      <a:pt x="46" y="2209"/>
                      <a:pt x="69" y="2209"/>
                      <a:pt x="92" y="2209"/>
                    </a:cubicBezTo>
                    <a:cubicBezTo>
                      <a:pt x="114" y="2209"/>
                      <a:pt x="114" y="2209"/>
                      <a:pt x="137" y="2186"/>
                    </a:cubicBezTo>
                    <a:lnTo>
                      <a:pt x="2214" y="109"/>
                    </a:lnTo>
                    <a:cubicBezTo>
                      <a:pt x="2237" y="86"/>
                      <a:pt x="2237" y="41"/>
                      <a:pt x="2214" y="18"/>
                    </a:cubicBezTo>
                    <a:cubicBezTo>
                      <a:pt x="2191" y="7"/>
                      <a:pt x="2174" y="1"/>
                      <a:pt x="2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/>
              <p:cNvSpPr/>
              <p:nvPr/>
            </p:nvSpPr>
            <p:spPr>
              <a:xfrm>
                <a:off x="8981458" y="896916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2146" y="1"/>
                    </a:moveTo>
                    <a:cubicBezTo>
                      <a:pt x="2129" y="1"/>
                      <a:pt x="2112" y="7"/>
                      <a:pt x="2101" y="18"/>
                    </a:cubicBezTo>
                    <a:lnTo>
                      <a:pt x="24" y="2095"/>
                    </a:lnTo>
                    <a:cubicBezTo>
                      <a:pt x="1" y="2118"/>
                      <a:pt x="1" y="2164"/>
                      <a:pt x="24" y="2186"/>
                    </a:cubicBezTo>
                    <a:cubicBezTo>
                      <a:pt x="47" y="2209"/>
                      <a:pt x="69" y="2209"/>
                      <a:pt x="69" y="2209"/>
                    </a:cubicBezTo>
                    <a:cubicBezTo>
                      <a:pt x="92" y="2209"/>
                      <a:pt x="115" y="2209"/>
                      <a:pt x="115" y="2186"/>
                    </a:cubicBezTo>
                    <a:lnTo>
                      <a:pt x="2192" y="109"/>
                    </a:lnTo>
                    <a:cubicBezTo>
                      <a:pt x="2215" y="86"/>
                      <a:pt x="2215" y="41"/>
                      <a:pt x="2192" y="18"/>
                    </a:cubicBezTo>
                    <a:cubicBezTo>
                      <a:pt x="2181" y="7"/>
                      <a:pt x="2164" y="1"/>
                      <a:pt x="2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1" name="Google Shape;951;p17"/>
            <p:cNvSpPr/>
            <p:nvPr/>
          </p:nvSpPr>
          <p:spPr>
            <a:xfrm flipH="1">
              <a:off x="2191281" y="488583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 flipH="1">
              <a:off x="2058037" y="488583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60" y="1302"/>
                  </a:lnTo>
                  <a:lnTo>
                    <a:pt x="160" y="138"/>
                  </a:lnTo>
                  <a:close/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416"/>
                    <a:pt x="46" y="1439"/>
                    <a:pt x="91" y="1439"/>
                  </a:cubicBezTo>
                  <a:lnTo>
                    <a:pt x="1370" y="1439"/>
                  </a:lnTo>
                  <a:cubicBezTo>
                    <a:pt x="1415" y="1439"/>
                    <a:pt x="1438" y="1416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5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 flipH="1">
              <a:off x="1923658" y="488583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 flipH="1">
              <a:off x="5823143" y="4864867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 flipH="1">
              <a:off x="8760688" y="1615027"/>
              <a:ext cx="108551" cy="108556"/>
            </a:xfrm>
            <a:custGeom>
              <a:avLst/>
              <a:gdLst/>
              <a:ahLst/>
              <a:cxnLst/>
              <a:rect l="l" t="t" r="r" b="b"/>
              <a:pathLst>
                <a:path w="2009" h="2009" extrusionOk="0">
                  <a:moveTo>
                    <a:pt x="1872" y="137"/>
                  </a:moveTo>
                  <a:lnTo>
                    <a:pt x="1872" y="1872"/>
                  </a:lnTo>
                  <a:lnTo>
                    <a:pt x="137" y="1872"/>
                  </a:lnTo>
                  <a:lnTo>
                    <a:pt x="137" y="137"/>
                  </a:lnTo>
                  <a:close/>
                  <a:moveTo>
                    <a:pt x="69" y="0"/>
                  </a:moveTo>
                  <a:cubicBezTo>
                    <a:pt x="23" y="0"/>
                    <a:pt x="0" y="23"/>
                    <a:pt x="0" y="69"/>
                  </a:cubicBezTo>
                  <a:lnTo>
                    <a:pt x="0" y="1940"/>
                  </a:lnTo>
                  <a:cubicBezTo>
                    <a:pt x="0" y="1986"/>
                    <a:pt x="23" y="2009"/>
                    <a:pt x="69" y="2009"/>
                  </a:cubicBezTo>
                  <a:lnTo>
                    <a:pt x="1940" y="2009"/>
                  </a:lnTo>
                  <a:cubicBezTo>
                    <a:pt x="1986" y="2009"/>
                    <a:pt x="2009" y="1986"/>
                    <a:pt x="2009" y="1940"/>
                  </a:cubicBezTo>
                  <a:lnTo>
                    <a:pt x="2009" y="69"/>
                  </a:lnTo>
                  <a:cubicBezTo>
                    <a:pt x="2009" y="23"/>
                    <a:pt x="1986" y="0"/>
                    <a:pt x="19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17"/>
          <p:cNvSpPr txBox="1">
            <a:spLocks noGrp="1"/>
          </p:cNvSpPr>
          <p:nvPr>
            <p:ph type="title"/>
          </p:nvPr>
        </p:nvSpPr>
        <p:spPr>
          <a:xfrm>
            <a:off x="720000" y="4823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8"/>
          <p:cNvSpPr/>
          <p:nvPr/>
        </p:nvSpPr>
        <p:spPr>
          <a:xfrm rot="10800000" flipH="1">
            <a:off x="532825" y="451255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1" y="138"/>
                </a:moveTo>
                <a:lnTo>
                  <a:pt x="1301" y="1302"/>
                </a:lnTo>
                <a:lnTo>
                  <a:pt x="137" y="1302"/>
                </a:lnTo>
                <a:lnTo>
                  <a:pt x="137" y="138"/>
                </a:lnTo>
                <a:close/>
                <a:moveTo>
                  <a:pt x="69" y="1"/>
                </a:moveTo>
                <a:cubicBezTo>
                  <a:pt x="23" y="1"/>
                  <a:pt x="0" y="24"/>
                  <a:pt x="0" y="69"/>
                </a:cubicBezTo>
                <a:lnTo>
                  <a:pt x="0" y="1370"/>
                </a:lnTo>
                <a:cubicBezTo>
                  <a:pt x="0" y="1393"/>
                  <a:pt x="23" y="1439"/>
                  <a:pt x="69" y="1439"/>
                </a:cubicBezTo>
                <a:lnTo>
                  <a:pt x="1370" y="1439"/>
                </a:lnTo>
                <a:cubicBezTo>
                  <a:pt x="1393" y="1439"/>
                  <a:pt x="1438" y="1393"/>
                  <a:pt x="1438" y="1370"/>
                </a:cubicBezTo>
                <a:lnTo>
                  <a:pt x="1438" y="69"/>
                </a:lnTo>
                <a:cubicBezTo>
                  <a:pt x="1438" y="24"/>
                  <a:pt x="1393" y="1"/>
                  <a:pt x="13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8"/>
          <p:cNvSpPr/>
          <p:nvPr/>
        </p:nvSpPr>
        <p:spPr>
          <a:xfrm rot="10800000" flipH="1">
            <a:off x="666015" y="451255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1" y="138"/>
                </a:moveTo>
                <a:lnTo>
                  <a:pt x="1301" y="1302"/>
                </a:lnTo>
                <a:lnTo>
                  <a:pt x="137" y="1302"/>
                </a:lnTo>
                <a:lnTo>
                  <a:pt x="137" y="138"/>
                </a:lnTo>
                <a:close/>
                <a:moveTo>
                  <a:pt x="69" y="1"/>
                </a:moveTo>
                <a:cubicBezTo>
                  <a:pt x="46" y="1"/>
                  <a:pt x="0" y="24"/>
                  <a:pt x="0" y="69"/>
                </a:cubicBezTo>
                <a:lnTo>
                  <a:pt x="0" y="1370"/>
                </a:lnTo>
                <a:cubicBezTo>
                  <a:pt x="0" y="1393"/>
                  <a:pt x="46" y="1439"/>
                  <a:pt x="69" y="1439"/>
                </a:cubicBezTo>
                <a:lnTo>
                  <a:pt x="1370" y="1439"/>
                </a:lnTo>
                <a:cubicBezTo>
                  <a:pt x="1416" y="1439"/>
                  <a:pt x="1438" y="1393"/>
                  <a:pt x="1438" y="1370"/>
                </a:cubicBezTo>
                <a:lnTo>
                  <a:pt x="1438" y="69"/>
                </a:lnTo>
                <a:cubicBezTo>
                  <a:pt x="1438" y="24"/>
                  <a:pt x="1416" y="1"/>
                  <a:pt x="13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18"/>
          <p:cNvSpPr/>
          <p:nvPr/>
        </p:nvSpPr>
        <p:spPr>
          <a:xfrm rot="10800000" flipH="1">
            <a:off x="800448" y="451255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279" y="138"/>
                </a:moveTo>
                <a:lnTo>
                  <a:pt x="1279" y="1302"/>
                </a:lnTo>
                <a:lnTo>
                  <a:pt x="137" y="1302"/>
                </a:lnTo>
                <a:lnTo>
                  <a:pt x="137" y="138"/>
                </a:lnTo>
                <a:close/>
                <a:moveTo>
                  <a:pt x="69" y="1"/>
                </a:moveTo>
                <a:cubicBezTo>
                  <a:pt x="23" y="1"/>
                  <a:pt x="0" y="24"/>
                  <a:pt x="0" y="69"/>
                </a:cubicBezTo>
                <a:lnTo>
                  <a:pt x="0" y="1370"/>
                </a:lnTo>
                <a:cubicBezTo>
                  <a:pt x="0" y="1393"/>
                  <a:pt x="23" y="1439"/>
                  <a:pt x="69" y="1439"/>
                </a:cubicBezTo>
                <a:lnTo>
                  <a:pt x="1347" y="1439"/>
                </a:lnTo>
                <a:cubicBezTo>
                  <a:pt x="1393" y="1439"/>
                  <a:pt x="1438" y="1393"/>
                  <a:pt x="1438" y="1370"/>
                </a:cubicBezTo>
                <a:lnTo>
                  <a:pt x="1438" y="69"/>
                </a:lnTo>
                <a:cubicBezTo>
                  <a:pt x="1438" y="24"/>
                  <a:pt x="1393" y="1"/>
                  <a:pt x="13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8"/>
          <p:cNvSpPr/>
          <p:nvPr/>
        </p:nvSpPr>
        <p:spPr>
          <a:xfrm rot="10800000" flipH="1">
            <a:off x="-212536" y="3600575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186"/>
                </a:cubicBezTo>
                <a:cubicBezTo>
                  <a:pt x="46" y="2209"/>
                  <a:pt x="46" y="2209"/>
                  <a:pt x="69" y="2209"/>
                </a:cubicBezTo>
                <a:cubicBezTo>
                  <a:pt x="92" y="2209"/>
                  <a:pt x="114" y="2209"/>
                  <a:pt x="114" y="2186"/>
                </a:cubicBezTo>
                <a:lnTo>
                  <a:pt x="2192" y="109"/>
                </a:lnTo>
                <a:cubicBezTo>
                  <a:pt x="2214" y="86"/>
                  <a:pt x="2214" y="41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8"/>
          <p:cNvSpPr/>
          <p:nvPr/>
        </p:nvSpPr>
        <p:spPr>
          <a:xfrm rot="10800000" flipH="1">
            <a:off x="-132405" y="3600575"/>
            <a:ext cx="119736" cy="119417"/>
          </a:xfrm>
          <a:custGeom>
            <a:avLst/>
            <a:gdLst/>
            <a:ahLst/>
            <a:cxnLst/>
            <a:rect l="l" t="t" r="r" b="b"/>
            <a:pathLst>
              <a:path w="2216" h="2210" extrusionOk="0">
                <a:moveTo>
                  <a:pt x="2144" y="1"/>
                </a:moveTo>
                <a:cubicBezTo>
                  <a:pt x="2124" y="1"/>
                  <a:pt x="2101" y="7"/>
                  <a:pt x="2078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24" y="2209"/>
                  <a:pt x="47" y="2209"/>
                  <a:pt x="69" y="2209"/>
                </a:cubicBezTo>
                <a:cubicBezTo>
                  <a:pt x="92" y="2209"/>
                  <a:pt x="92" y="2209"/>
                  <a:pt x="115" y="2186"/>
                </a:cubicBezTo>
                <a:lnTo>
                  <a:pt x="2192" y="109"/>
                </a:lnTo>
                <a:cubicBezTo>
                  <a:pt x="2215" y="86"/>
                  <a:pt x="2215" y="41"/>
                  <a:pt x="2192" y="18"/>
                </a:cubicBezTo>
                <a:cubicBezTo>
                  <a:pt x="2181" y="7"/>
                  <a:pt x="2164" y="1"/>
                  <a:pt x="2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8"/>
          <p:cNvSpPr/>
          <p:nvPr/>
        </p:nvSpPr>
        <p:spPr>
          <a:xfrm rot="10800000" flipH="1">
            <a:off x="-53464" y="3600575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46" y="2209"/>
                  <a:pt x="69" y="2209"/>
                  <a:pt x="69" y="2209"/>
                </a:cubicBezTo>
                <a:cubicBezTo>
                  <a:pt x="92" y="2209"/>
                  <a:pt x="115" y="2209"/>
                  <a:pt x="138" y="2186"/>
                </a:cubicBezTo>
                <a:lnTo>
                  <a:pt x="2192" y="109"/>
                </a:lnTo>
                <a:cubicBezTo>
                  <a:pt x="2238" y="86"/>
                  <a:pt x="2238" y="41"/>
                  <a:pt x="2192" y="18"/>
                </a:cubicBezTo>
                <a:cubicBezTo>
                  <a:pt x="2181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18"/>
          <p:cNvSpPr/>
          <p:nvPr/>
        </p:nvSpPr>
        <p:spPr>
          <a:xfrm rot="10800000" flipH="1">
            <a:off x="26720" y="3600575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186"/>
                </a:cubicBezTo>
                <a:cubicBezTo>
                  <a:pt x="46" y="2209"/>
                  <a:pt x="46" y="2209"/>
                  <a:pt x="69" y="2209"/>
                </a:cubicBezTo>
                <a:cubicBezTo>
                  <a:pt x="92" y="2209"/>
                  <a:pt x="115" y="2209"/>
                  <a:pt x="115" y="2186"/>
                </a:cubicBezTo>
                <a:lnTo>
                  <a:pt x="2192" y="109"/>
                </a:lnTo>
                <a:cubicBezTo>
                  <a:pt x="2214" y="86"/>
                  <a:pt x="2214" y="41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8"/>
          <p:cNvSpPr/>
          <p:nvPr/>
        </p:nvSpPr>
        <p:spPr>
          <a:xfrm rot="10800000" flipH="1">
            <a:off x="105662" y="3600575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57" y="1"/>
                </a:moveTo>
                <a:cubicBezTo>
                  <a:pt x="2140" y="1"/>
                  <a:pt x="2123" y="7"/>
                  <a:pt x="2100" y="18"/>
                </a:cubicBezTo>
                <a:lnTo>
                  <a:pt x="46" y="2095"/>
                </a:lnTo>
                <a:cubicBezTo>
                  <a:pt x="0" y="2118"/>
                  <a:pt x="0" y="2164"/>
                  <a:pt x="46" y="2186"/>
                </a:cubicBezTo>
                <a:cubicBezTo>
                  <a:pt x="46" y="2209"/>
                  <a:pt x="69" y="2209"/>
                  <a:pt x="92" y="2209"/>
                </a:cubicBezTo>
                <a:cubicBezTo>
                  <a:pt x="114" y="2209"/>
                  <a:pt x="114" y="2209"/>
                  <a:pt x="137" y="2186"/>
                </a:cubicBezTo>
                <a:lnTo>
                  <a:pt x="2214" y="109"/>
                </a:lnTo>
                <a:cubicBezTo>
                  <a:pt x="2237" y="86"/>
                  <a:pt x="2237" y="41"/>
                  <a:pt x="2214" y="18"/>
                </a:cubicBezTo>
                <a:cubicBezTo>
                  <a:pt x="2191" y="7"/>
                  <a:pt x="2174" y="1"/>
                  <a:pt x="21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8"/>
          <p:cNvSpPr/>
          <p:nvPr/>
        </p:nvSpPr>
        <p:spPr>
          <a:xfrm rot="10800000" flipH="1">
            <a:off x="185792" y="3600575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47" y="2209"/>
                  <a:pt x="69" y="2209"/>
                  <a:pt x="69" y="2209"/>
                </a:cubicBezTo>
                <a:cubicBezTo>
                  <a:pt x="92" y="2209"/>
                  <a:pt x="115" y="2209"/>
                  <a:pt x="115" y="2186"/>
                </a:cubicBezTo>
                <a:lnTo>
                  <a:pt x="2192" y="109"/>
                </a:lnTo>
                <a:cubicBezTo>
                  <a:pt x="2215" y="86"/>
                  <a:pt x="2215" y="41"/>
                  <a:pt x="2192" y="18"/>
                </a:cubicBezTo>
                <a:cubicBezTo>
                  <a:pt x="2181" y="7"/>
                  <a:pt x="2164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18"/>
          <p:cNvSpPr/>
          <p:nvPr/>
        </p:nvSpPr>
        <p:spPr>
          <a:xfrm rot="10800000" flipH="1">
            <a:off x="9076052" y="2863255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63"/>
                  <a:pt x="0" y="86"/>
                  <a:pt x="46" y="132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5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8"/>
          <p:cNvSpPr/>
          <p:nvPr/>
        </p:nvSpPr>
        <p:spPr>
          <a:xfrm rot="10800000" flipH="1">
            <a:off x="9076052" y="2942200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8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186"/>
                  <a:pt x="2146" y="2209"/>
                  <a:pt x="2169" y="2209"/>
                </a:cubicBezTo>
                <a:cubicBezTo>
                  <a:pt x="2169" y="2209"/>
                  <a:pt x="2192" y="2186"/>
                  <a:pt x="2215" y="2186"/>
                </a:cubicBezTo>
                <a:cubicBezTo>
                  <a:pt x="2237" y="2163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"/>
          <p:cNvSpPr/>
          <p:nvPr/>
        </p:nvSpPr>
        <p:spPr>
          <a:xfrm rot="10800000" flipH="1">
            <a:off x="9076052" y="3022334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92" y="1"/>
                </a:moveTo>
                <a:cubicBezTo>
                  <a:pt x="75" y="1"/>
                  <a:pt x="58" y="7"/>
                  <a:pt x="46" y="18"/>
                </a:cubicBezTo>
                <a:cubicBezTo>
                  <a:pt x="0" y="41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4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7"/>
                  <a:pt x="109" y="1"/>
                  <a:pt x="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8"/>
          <p:cNvSpPr/>
          <p:nvPr/>
        </p:nvSpPr>
        <p:spPr>
          <a:xfrm rot="10800000" flipH="1">
            <a:off x="9076052" y="3102521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63"/>
                  <a:pt x="0" y="109"/>
                  <a:pt x="46" y="131"/>
                </a:cubicBezTo>
                <a:lnTo>
                  <a:pt x="2100" y="2209"/>
                </a:lnTo>
                <a:lnTo>
                  <a:pt x="2215" y="2209"/>
                </a:lnTo>
                <a:cubicBezTo>
                  <a:pt x="2237" y="2163"/>
                  <a:pt x="2237" y="2117"/>
                  <a:pt x="2215" y="2094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8"/>
          <p:cNvSpPr/>
          <p:nvPr/>
        </p:nvSpPr>
        <p:spPr>
          <a:xfrm rot="10800000" flipH="1">
            <a:off x="9076052" y="3181467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5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8"/>
          <p:cNvSpPr/>
          <p:nvPr/>
        </p:nvSpPr>
        <p:spPr>
          <a:xfrm rot="10800000" flipH="1">
            <a:off x="9076052" y="3261601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92" y="1"/>
                </a:moveTo>
                <a:cubicBezTo>
                  <a:pt x="75" y="1"/>
                  <a:pt x="58" y="6"/>
                  <a:pt x="46" y="18"/>
                </a:cubicBezTo>
                <a:cubicBezTo>
                  <a:pt x="0" y="41"/>
                  <a:pt x="0" y="86"/>
                  <a:pt x="46" y="132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6"/>
                  <a:pt x="109" y="1"/>
                  <a:pt x="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8"/>
          <p:cNvSpPr/>
          <p:nvPr/>
        </p:nvSpPr>
        <p:spPr>
          <a:xfrm rot="10800000" flipH="1">
            <a:off x="9076052" y="3340546"/>
            <a:ext cx="120925" cy="120336"/>
          </a:xfrm>
          <a:custGeom>
            <a:avLst/>
            <a:gdLst/>
            <a:ahLst/>
            <a:cxnLst/>
            <a:rect l="l" t="t" r="r" b="b"/>
            <a:pathLst>
              <a:path w="2238" h="2227" extrusionOk="0">
                <a:moveTo>
                  <a:pt x="92" y="1"/>
                </a:moveTo>
                <a:cubicBezTo>
                  <a:pt x="75" y="1"/>
                  <a:pt x="58" y="12"/>
                  <a:pt x="46" y="35"/>
                </a:cubicBezTo>
                <a:cubicBezTo>
                  <a:pt x="0" y="58"/>
                  <a:pt x="0" y="104"/>
                  <a:pt x="46" y="126"/>
                </a:cubicBezTo>
                <a:lnTo>
                  <a:pt x="2100" y="2203"/>
                </a:lnTo>
                <a:cubicBezTo>
                  <a:pt x="2123" y="2203"/>
                  <a:pt x="2146" y="2226"/>
                  <a:pt x="2169" y="2226"/>
                </a:cubicBezTo>
                <a:cubicBezTo>
                  <a:pt x="2169" y="2226"/>
                  <a:pt x="2192" y="2203"/>
                  <a:pt x="2215" y="2203"/>
                </a:cubicBezTo>
                <a:cubicBezTo>
                  <a:pt x="2237" y="2181"/>
                  <a:pt x="2237" y="2135"/>
                  <a:pt x="2215" y="2089"/>
                </a:cubicBezTo>
                <a:lnTo>
                  <a:pt x="137" y="35"/>
                </a:lnTo>
                <a:cubicBezTo>
                  <a:pt x="126" y="12"/>
                  <a:pt x="109" y="1"/>
                  <a:pt x="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18"/>
          <p:cNvSpPr/>
          <p:nvPr/>
        </p:nvSpPr>
        <p:spPr>
          <a:xfrm rot="10800000" flipH="1">
            <a:off x="9076052" y="3420734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4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18"/>
          <p:cNvSpPr/>
          <p:nvPr/>
        </p:nvSpPr>
        <p:spPr>
          <a:xfrm rot="10800000" flipH="1">
            <a:off x="8690182" y="4661640"/>
            <a:ext cx="119682" cy="119688"/>
          </a:xfrm>
          <a:custGeom>
            <a:avLst/>
            <a:gdLst/>
            <a:ahLst/>
            <a:cxnLst/>
            <a:rect l="l" t="t" r="r" b="b"/>
            <a:pathLst>
              <a:path w="2215" h="2215" extrusionOk="0">
                <a:moveTo>
                  <a:pt x="1119" y="137"/>
                </a:moveTo>
                <a:cubicBezTo>
                  <a:pt x="1644" y="137"/>
                  <a:pt x="2078" y="571"/>
                  <a:pt x="2078" y="1119"/>
                </a:cubicBezTo>
                <a:cubicBezTo>
                  <a:pt x="2078" y="1644"/>
                  <a:pt x="1644" y="2077"/>
                  <a:pt x="1119" y="2077"/>
                </a:cubicBezTo>
                <a:cubicBezTo>
                  <a:pt x="571" y="2077"/>
                  <a:pt x="137" y="1644"/>
                  <a:pt x="137" y="1119"/>
                </a:cubicBezTo>
                <a:cubicBezTo>
                  <a:pt x="137" y="571"/>
                  <a:pt x="571" y="137"/>
                  <a:pt x="1119" y="137"/>
                </a:cubicBezTo>
                <a:close/>
                <a:moveTo>
                  <a:pt x="1119" y="0"/>
                </a:moveTo>
                <a:cubicBezTo>
                  <a:pt x="503" y="0"/>
                  <a:pt x="0" y="502"/>
                  <a:pt x="0" y="1119"/>
                </a:cubicBezTo>
                <a:cubicBezTo>
                  <a:pt x="0" y="1735"/>
                  <a:pt x="503" y="2214"/>
                  <a:pt x="1119" y="2214"/>
                </a:cubicBezTo>
                <a:cubicBezTo>
                  <a:pt x="1735" y="2214"/>
                  <a:pt x="2215" y="1735"/>
                  <a:pt x="2215" y="1119"/>
                </a:cubicBezTo>
                <a:cubicBezTo>
                  <a:pt x="2215" y="502"/>
                  <a:pt x="1735" y="0"/>
                  <a:pt x="11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8"/>
          <p:cNvSpPr/>
          <p:nvPr/>
        </p:nvSpPr>
        <p:spPr>
          <a:xfrm rot="10800000" flipH="1">
            <a:off x="204940" y="1708741"/>
            <a:ext cx="119682" cy="119688"/>
          </a:xfrm>
          <a:custGeom>
            <a:avLst/>
            <a:gdLst/>
            <a:ahLst/>
            <a:cxnLst/>
            <a:rect l="l" t="t" r="r" b="b"/>
            <a:pathLst>
              <a:path w="2215" h="2215" extrusionOk="0">
                <a:moveTo>
                  <a:pt x="1097" y="137"/>
                </a:moveTo>
                <a:cubicBezTo>
                  <a:pt x="1622" y="137"/>
                  <a:pt x="2055" y="571"/>
                  <a:pt x="2055" y="1096"/>
                </a:cubicBezTo>
                <a:cubicBezTo>
                  <a:pt x="2055" y="1621"/>
                  <a:pt x="1622" y="2077"/>
                  <a:pt x="1097" y="2077"/>
                </a:cubicBezTo>
                <a:cubicBezTo>
                  <a:pt x="572" y="2077"/>
                  <a:pt x="138" y="1621"/>
                  <a:pt x="138" y="1096"/>
                </a:cubicBezTo>
                <a:cubicBezTo>
                  <a:pt x="138" y="571"/>
                  <a:pt x="572" y="137"/>
                  <a:pt x="1097" y="137"/>
                </a:cubicBezTo>
                <a:close/>
                <a:moveTo>
                  <a:pt x="1097" y="0"/>
                </a:moveTo>
                <a:cubicBezTo>
                  <a:pt x="480" y="0"/>
                  <a:pt x="1" y="480"/>
                  <a:pt x="1" y="1096"/>
                </a:cubicBezTo>
                <a:cubicBezTo>
                  <a:pt x="1" y="1712"/>
                  <a:pt x="480" y="2214"/>
                  <a:pt x="1097" y="2214"/>
                </a:cubicBezTo>
                <a:cubicBezTo>
                  <a:pt x="1713" y="2214"/>
                  <a:pt x="2215" y="1712"/>
                  <a:pt x="2215" y="1096"/>
                </a:cubicBezTo>
                <a:cubicBezTo>
                  <a:pt x="2215" y="480"/>
                  <a:pt x="1713" y="0"/>
                  <a:pt x="10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8"/>
          <p:cNvSpPr/>
          <p:nvPr/>
        </p:nvSpPr>
        <p:spPr>
          <a:xfrm rot="10800000" flipH="1">
            <a:off x="8695722" y="1341858"/>
            <a:ext cx="108605" cy="109799"/>
          </a:xfrm>
          <a:custGeom>
            <a:avLst/>
            <a:gdLst/>
            <a:ahLst/>
            <a:cxnLst/>
            <a:rect l="l" t="t" r="r" b="b"/>
            <a:pathLst>
              <a:path w="2010" h="2032" extrusionOk="0">
                <a:moveTo>
                  <a:pt x="1872" y="160"/>
                </a:moveTo>
                <a:lnTo>
                  <a:pt x="1872" y="1895"/>
                </a:lnTo>
                <a:lnTo>
                  <a:pt x="138" y="1895"/>
                </a:lnTo>
                <a:lnTo>
                  <a:pt x="138" y="160"/>
                </a:lnTo>
                <a:close/>
                <a:moveTo>
                  <a:pt x="69" y="0"/>
                </a:moveTo>
                <a:cubicBezTo>
                  <a:pt x="23" y="0"/>
                  <a:pt x="1" y="46"/>
                  <a:pt x="1" y="69"/>
                </a:cubicBezTo>
                <a:lnTo>
                  <a:pt x="1" y="1963"/>
                </a:lnTo>
                <a:cubicBezTo>
                  <a:pt x="1" y="1986"/>
                  <a:pt x="23" y="2032"/>
                  <a:pt x="69" y="2032"/>
                </a:cubicBezTo>
                <a:lnTo>
                  <a:pt x="1941" y="2032"/>
                </a:lnTo>
                <a:cubicBezTo>
                  <a:pt x="1986" y="2032"/>
                  <a:pt x="2009" y="1986"/>
                  <a:pt x="2009" y="1963"/>
                </a:cubicBezTo>
                <a:lnTo>
                  <a:pt x="2009" y="69"/>
                </a:lnTo>
                <a:cubicBezTo>
                  <a:pt x="2009" y="46"/>
                  <a:pt x="1986" y="0"/>
                  <a:pt x="1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8"/>
          <p:cNvSpPr/>
          <p:nvPr/>
        </p:nvSpPr>
        <p:spPr>
          <a:xfrm rot="10800000" flipH="1">
            <a:off x="8746288" y="2007441"/>
            <a:ext cx="7456" cy="119688"/>
          </a:xfrm>
          <a:custGeom>
            <a:avLst/>
            <a:gdLst/>
            <a:ahLst/>
            <a:cxnLst/>
            <a:rect l="l" t="t" r="r" b="b"/>
            <a:pathLst>
              <a:path w="138" h="2215" extrusionOk="0">
                <a:moveTo>
                  <a:pt x="69" y="0"/>
                </a:moveTo>
                <a:cubicBezTo>
                  <a:pt x="24" y="0"/>
                  <a:pt x="1" y="46"/>
                  <a:pt x="1" y="91"/>
                </a:cubicBezTo>
                <a:lnTo>
                  <a:pt x="1" y="2146"/>
                </a:lnTo>
                <a:cubicBezTo>
                  <a:pt x="1" y="2169"/>
                  <a:pt x="24" y="2214"/>
                  <a:pt x="69" y="2214"/>
                </a:cubicBezTo>
                <a:cubicBezTo>
                  <a:pt x="115" y="2214"/>
                  <a:pt x="138" y="2169"/>
                  <a:pt x="138" y="2146"/>
                </a:cubicBezTo>
                <a:lnTo>
                  <a:pt x="138" y="91"/>
                </a:lnTo>
                <a:cubicBezTo>
                  <a:pt x="138" y="46"/>
                  <a:pt x="115" y="0"/>
                  <a:pt x="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8"/>
          <p:cNvSpPr/>
          <p:nvPr/>
        </p:nvSpPr>
        <p:spPr>
          <a:xfrm rot="10800000" flipH="1">
            <a:off x="567390" y="2415514"/>
            <a:ext cx="8645" cy="119742"/>
          </a:xfrm>
          <a:custGeom>
            <a:avLst/>
            <a:gdLst/>
            <a:ahLst/>
            <a:cxnLst/>
            <a:rect l="l" t="t" r="r" b="b"/>
            <a:pathLst>
              <a:path w="160" h="2216" extrusionOk="0">
                <a:moveTo>
                  <a:pt x="91" y="1"/>
                </a:moveTo>
                <a:cubicBezTo>
                  <a:pt x="46" y="1"/>
                  <a:pt x="0" y="47"/>
                  <a:pt x="0" y="69"/>
                </a:cubicBezTo>
                <a:lnTo>
                  <a:pt x="0" y="2124"/>
                </a:lnTo>
                <a:cubicBezTo>
                  <a:pt x="0" y="2169"/>
                  <a:pt x="46" y="2215"/>
                  <a:pt x="91" y="2215"/>
                </a:cubicBezTo>
                <a:cubicBezTo>
                  <a:pt x="114" y="2215"/>
                  <a:pt x="160" y="2169"/>
                  <a:pt x="160" y="2124"/>
                </a:cubicBezTo>
                <a:lnTo>
                  <a:pt x="160" y="69"/>
                </a:lnTo>
                <a:cubicBezTo>
                  <a:pt x="160" y="47"/>
                  <a:pt x="114" y="1"/>
                  <a:pt x="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8"/>
          <p:cNvSpPr/>
          <p:nvPr/>
        </p:nvSpPr>
        <p:spPr>
          <a:xfrm rot="10800000" flipH="1">
            <a:off x="22429" y="1176022"/>
            <a:ext cx="86344" cy="86078"/>
          </a:xfrm>
          <a:custGeom>
            <a:avLst/>
            <a:gdLst/>
            <a:ahLst/>
            <a:cxnLst/>
            <a:rect l="l" t="t" r="r" b="b"/>
            <a:pathLst>
              <a:path w="1598" h="1593" extrusionOk="0">
                <a:moveTo>
                  <a:pt x="69" y="1"/>
                </a:moveTo>
                <a:cubicBezTo>
                  <a:pt x="52" y="1"/>
                  <a:pt x="34" y="7"/>
                  <a:pt x="23" y="18"/>
                </a:cubicBezTo>
                <a:cubicBezTo>
                  <a:pt x="0" y="41"/>
                  <a:pt x="0" y="86"/>
                  <a:pt x="23" y="132"/>
                </a:cubicBezTo>
                <a:lnTo>
                  <a:pt x="1484" y="1570"/>
                </a:lnTo>
                <a:cubicBezTo>
                  <a:pt x="1484" y="1593"/>
                  <a:pt x="1507" y="1593"/>
                  <a:pt x="1529" y="1593"/>
                </a:cubicBezTo>
                <a:cubicBezTo>
                  <a:pt x="1552" y="1593"/>
                  <a:pt x="1552" y="1593"/>
                  <a:pt x="1575" y="1570"/>
                </a:cubicBezTo>
                <a:cubicBezTo>
                  <a:pt x="1598" y="1547"/>
                  <a:pt x="1598" y="1502"/>
                  <a:pt x="1575" y="1479"/>
                </a:cubicBezTo>
                <a:lnTo>
                  <a:pt x="114" y="18"/>
                </a:lnTo>
                <a:cubicBezTo>
                  <a:pt x="103" y="7"/>
                  <a:pt x="86" y="1"/>
                  <a:pt x="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8"/>
          <p:cNvSpPr/>
          <p:nvPr/>
        </p:nvSpPr>
        <p:spPr>
          <a:xfrm rot="10800000" flipH="1">
            <a:off x="8260036" y="401982"/>
            <a:ext cx="87587" cy="86078"/>
          </a:xfrm>
          <a:custGeom>
            <a:avLst/>
            <a:gdLst/>
            <a:ahLst/>
            <a:cxnLst/>
            <a:rect l="l" t="t" r="r" b="b"/>
            <a:pathLst>
              <a:path w="1621" h="1593" extrusionOk="0">
                <a:moveTo>
                  <a:pt x="1530" y="0"/>
                </a:moveTo>
                <a:cubicBezTo>
                  <a:pt x="1512" y="0"/>
                  <a:pt x="1495" y="6"/>
                  <a:pt x="1484" y="18"/>
                </a:cubicBezTo>
                <a:lnTo>
                  <a:pt x="46" y="1478"/>
                </a:lnTo>
                <a:cubicBezTo>
                  <a:pt x="0" y="1501"/>
                  <a:pt x="0" y="1547"/>
                  <a:pt x="46" y="1570"/>
                </a:cubicBezTo>
                <a:cubicBezTo>
                  <a:pt x="46" y="1592"/>
                  <a:pt x="69" y="1592"/>
                  <a:pt x="92" y="1592"/>
                </a:cubicBezTo>
                <a:cubicBezTo>
                  <a:pt x="92" y="1592"/>
                  <a:pt x="114" y="1592"/>
                  <a:pt x="137" y="1570"/>
                </a:cubicBezTo>
                <a:lnTo>
                  <a:pt x="1575" y="109"/>
                </a:lnTo>
                <a:cubicBezTo>
                  <a:pt x="1621" y="86"/>
                  <a:pt x="1621" y="40"/>
                  <a:pt x="1575" y="18"/>
                </a:cubicBezTo>
                <a:cubicBezTo>
                  <a:pt x="1564" y="6"/>
                  <a:pt x="1547" y="0"/>
                  <a:pt x="15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8"/>
          <p:cNvSpPr/>
          <p:nvPr/>
        </p:nvSpPr>
        <p:spPr>
          <a:xfrm rot="10800000" flipH="1">
            <a:off x="8949213" y="719679"/>
            <a:ext cx="72836" cy="72839"/>
          </a:xfrm>
          <a:custGeom>
            <a:avLst/>
            <a:gdLst/>
            <a:ahLst/>
            <a:cxnLst/>
            <a:rect l="l" t="t" r="r" b="b"/>
            <a:pathLst>
              <a:path w="1348" h="1348" extrusionOk="0">
                <a:moveTo>
                  <a:pt x="685" y="138"/>
                </a:moveTo>
                <a:cubicBezTo>
                  <a:pt x="982" y="138"/>
                  <a:pt x="1210" y="389"/>
                  <a:pt x="1210" y="686"/>
                </a:cubicBezTo>
                <a:cubicBezTo>
                  <a:pt x="1210" y="982"/>
                  <a:pt x="982" y="1211"/>
                  <a:pt x="685" y="1211"/>
                </a:cubicBezTo>
                <a:cubicBezTo>
                  <a:pt x="389" y="1211"/>
                  <a:pt x="138" y="982"/>
                  <a:pt x="138" y="686"/>
                </a:cubicBezTo>
                <a:cubicBezTo>
                  <a:pt x="138" y="389"/>
                  <a:pt x="389" y="138"/>
                  <a:pt x="685" y="138"/>
                </a:cubicBezTo>
                <a:close/>
                <a:moveTo>
                  <a:pt x="685" y="1"/>
                </a:moveTo>
                <a:cubicBezTo>
                  <a:pt x="297" y="1"/>
                  <a:pt x="1" y="298"/>
                  <a:pt x="1" y="686"/>
                </a:cubicBezTo>
                <a:cubicBezTo>
                  <a:pt x="1" y="1051"/>
                  <a:pt x="297" y="1348"/>
                  <a:pt x="685" y="1348"/>
                </a:cubicBezTo>
                <a:cubicBezTo>
                  <a:pt x="1051" y="1348"/>
                  <a:pt x="1347" y="1051"/>
                  <a:pt x="1347" y="686"/>
                </a:cubicBezTo>
                <a:cubicBezTo>
                  <a:pt x="1347" y="298"/>
                  <a:pt x="1051" y="1"/>
                  <a:pt x="6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18"/>
          <p:cNvSpPr/>
          <p:nvPr/>
        </p:nvSpPr>
        <p:spPr>
          <a:xfrm rot="10800000" flipH="1">
            <a:off x="661717" y="4828222"/>
            <a:ext cx="86344" cy="86078"/>
          </a:xfrm>
          <a:custGeom>
            <a:avLst/>
            <a:gdLst/>
            <a:ahLst/>
            <a:cxnLst/>
            <a:rect l="l" t="t" r="r" b="b"/>
            <a:pathLst>
              <a:path w="1598" h="1593" extrusionOk="0">
                <a:moveTo>
                  <a:pt x="69" y="1"/>
                </a:moveTo>
                <a:cubicBezTo>
                  <a:pt x="52" y="1"/>
                  <a:pt x="34" y="7"/>
                  <a:pt x="23" y="18"/>
                </a:cubicBezTo>
                <a:cubicBezTo>
                  <a:pt x="0" y="41"/>
                  <a:pt x="0" y="86"/>
                  <a:pt x="23" y="132"/>
                </a:cubicBezTo>
                <a:lnTo>
                  <a:pt x="1484" y="1570"/>
                </a:lnTo>
                <a:cubicBezTo>
                  <a:pt x="1484" y="1593"/>
                  <a:pt x="1507" y="1593"/>
                  <a:pt x="1529" y="1593"/>
                </a:cubicBezTo>
                <a:cubicBezTo>
                  <a:pt x="1552" y="1593"/>
                  <a:pt x="1552" y="1593"/>
                  <a:pt x="1575" y="1570"/>
                </a:cubicBezTo>
                <a:cubicBezTo>
                  <a:pt x="1598" y="1547"/>
                  <a:pt x="1598" y="1502"/>
                  <a:pt x="1575" y="1479"/>
                </a:cubicBezTo>
                <a:lnTo>
                  <a:pt x="114" y="18"/>
                </a:lnTo>
                <a:cubicBezTo>
                  <a:pt x="103" y="7"/>
                  <a:pt x="86" y="1"/>
                  <a:pt x="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18"/>
          <p:cNvSpPr/>
          <p:nvPr/>
        </p:nvSpPr>
        <p:spPr>
          <a:xfrm rot="10800000" flipH="1">
            <a:off x="1519147" y="292183"/>
            <a:ext cx="108605" cy="109799"/>
          </a:xfrm>
          <a:custGeom>
            <a:avLst/>
            <a:gdLst/>
            <a:ahLst/>
            <a:cxnLst/>
            <a:rect l="l" t="t" r="r" b="b"/>
            <a:pathLst>
              <a:path w="2010" h="2032" extrusionOk="0">
                <a:moveTo>
                  <a:pt x="1872" y="160"/>
                </a:moveTo>
                <a:lnTo>
                  <a:pt x="1872" y="1895"/>
                </a:lnTo>
                <a:lnTo>
                  <a:pt x="138" y="1895"/>
                </a:lnTo>
                <a:lnTo>
                  <a:pt x="138" y="160"/>
                </a:lnTo>
                <a:close/>
                <a:moveTo>
                  <a:pt x="69" y="0"/>
                </a:moveTo>
                <a:cubicBezTo>
                  <a:pt x="23" y="0"/>
                  <a:pt x="1" y="46"/>
                  <a:pt x="1" y="69"/>
                </a:cubicBezTo>
                <a:lnTo>
                  <a:pt x="1" y="1963"/>
                </a:lnTo>
                <a:cubicBezTo>
                  <a:pt x="1" y="1986"/>
                  <a:pt x="23" y="2032"/>
                  <a:pt x="69" y="2032"/>
                </a:cubicBezTo>
                <a:lnTo>
                  <a:pt x="1941" y="2032"/>
                </a:lnTo>
                <a:cubicBezTo>
                  <a:pt x="1986" y="2032"/>
                  <a:pt x="2009" y="1986"/>
                  <a:pt x="2009" y="1963"/>
                </a:cubicBezTo>
                <a:lnTo>
                  <a:pt x="2009" y="69"/>
                </a:lnTo>
                <a:cubicBezTo>
                  <a:pt x="2009" y="46"/>
                  <a:pt x="1986" y="0"/>
                  <a:pt x="1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18"/>
          <p:cNvSpPr txBox="1">
            <a:spLocks noGrp="1"/>
          </p:cNvSpPr>
          <p:nvPr>
            <p:ph type="subTitle" idx="1"/>
          </p:nvPr>
        </p:nvSpPr>
        <p:spPr>
          <a:xfrm>
            <a:off x="720000" y="1911350"/>
            <a:ext cx="20661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6" name="Google Shape;986;p18"/>
          <p:cNvSpPr txBox="1">
            <a:spLocks noGrp="1"/>
          </p:cNvSpPr>
          <p:nvPr>
            <p:ph type="subTitle" idx="2"/>
          </p:nvPr>
        </p:nvSpPr>
        <p:spPr>
          <a:xfrm>
            <a:off x="720000" y="2403350"/>
            <a:ext cx="2066100" cy="45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18"/>
          <p:cNvSpPr txBox="1">
            <a:spLocks noGrp="1"/>
          </p:cNvSpPr>
          <p:nvPr>
            <p:ph type="subTitle" idx="3"/>
          </p:nvPr>
        </p:nvSpPr>
        <p:spPr>
          <a:xfrm>
            <a:off x="3538950" y="1911350"/>
            <a:ext cx="20661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8" name="Google Shape;988;p18"/>
          <p:cNvSpPr txBox="1">
            <a:spLocks noGrp="1"/>
          </p:cNvSpPr>
          <p:nvPr>
            <p:ph type="subTitle" idx="4"/>
          </p:nvPr>
        </p:nvSpPr>
        <p:spPr>
          <a:xfrm>
            <a:off x="3538950" y="2403350"/>
            <a:ext cx="2066100" cy="45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18"/>
          <p:cNvSpPr txBox="1">
            <a:spLocks noGrp="1"/>
          </p:cNvSpPr>
          <p:nvPr>
            <p:ph type="subTitle" idx="5"/>
          </p:nvPr>
        </p:nvSpPr>
        <p:spPr>
          <a:xfrm>
            <a:off x="6357900" y="1911325"/>
            <a:ext cx="20661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0" name="Google Shape;990;p18"/>
          <p:cNvSpPr txBox="1">
            <a:spLocks noGrp="1"/>
          </p:cNvSpPr>
          <p:nvPr>
            <p:ph type="subTitle" idx="6"/>
          </p:nvPr>
        </p:nvSpPr>
        <p:spPr>
          <a:xfrm>
            <a:off x="6357900" y="2403350"/>
            <a:ext cx="2066100" cy="45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18"/>
          <p:cNvSpPr txBox="1">
            <a:spLocks noGrp="1"/>
          </p:cNvSpPr>
          <p:nvPr>
            <p:ph type="title"/>
          </p:nvPr>
        </p:nvSpPr>
        <p:spPr>
          <a:xfrm>
            <a:off x="720000" y="4823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2" name="Google Shape;992;p18"/>
          <p:cNvSpPr txBox="1">
            <a:spLocks noGrp="1"/>
          </p:cNvSpPr>
          <p:nvPr>
            <p:ph type="subTitle" idx="7"/>
          </p:nvPr>
        </p:nvSpPr>
        <p:spPr>
          <a:xfrm>
            <a:off x="720000" y="3785700"/>
            <a:ext cx="2066100" cy="35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p18"/>
          <p:cNvSpPr txBox="1">
            <a:spLocks noGrp="1"/>
          </p:cNvSpPr>
          <p:nvPr>
            <p:ph type="subTitle" idx="8"/>
          </p:nvPr>
        </p:nvSpPr>
        <p:spPr>
          <a:xfrm>
            <a:off x="720000" y="4143600"/>
            <a:ext cx="2066100" cy="45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18"/>
          <p:cNvSpPr txBox="1">
            <a:spLocks noGrp="1"/>
          </p:cNvSpPr>
          <p:nvPr>
            <p:ph type="subTitle" idx="9"/>
          </p:nvPr>
        </p:nvSpPr>
        <p:spPr>
          <a:xfrm>
            <a:off x="3538950" y="3785700"/>
            <a:ext cx="2066100" cy="35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5" name="Google Shape;995;p18"/>
          <p:cNvSpPr txBox="1">
            <a:spLocks noGrp="1"/>
          </p:cNvSpPr>
          <p:nvPr>
            <p:ph type="subTitle" idx="13"/>
          </p:nvPr>
        </p:nvSpPr>
        <p:spPr>
          <a:xfrm>
            <a:off x="3538950" y="4143600"/>
            <a:ext cx="2066100" cy="45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8"/>
          <p:cNvSpPr txBox="1">
            <a:spLocks noGrp="1"/>
          </p:cNvSpPr>
          <p:nvPr>
            <p:ph type="subTitle" idx="14"/>
          </p:nvPr>
        </p:nvSpPr>
        <p:spPr>
          <a:xfrm>
            <a:off x="6357900" y="3785700"/>
            <a:ext cx="2066100" cy="35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7" name="Google Shape;997;p18"/>
          <p:cNvSpPr txBox="1">
            <a:spLocks noGrp="1"/>
          </p:cNvSpPr>
          <p:nvPr>
            <p:ph type="subTitle" idx="15"/>
          </p:nvPr>
        </p:nvSpPr>
        <p:spPr>
          <a:xfrm>
            <a:off x="6357900" y="4143600"/>
            <a:ext cx="2066100" cy="45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19"/>
          <p:cNvGrpSpPr/>
          <p:nvPr/>
        </p:nvGrpSpPr>
        <p:grpSpPr>
          <a:xfrm flipH="1">
            <a:off x="-65511" y="12196"/>
            <a:ext cx="9132209" cy="5615520"/>
            <a:chOff x="209842" y="12196"/>
            <a:chExt cx="9132209" cy="5615520"/>
          </a:xfrm>
        </p:grpSpPr>
        <p:sp>
          <p:nvSpPr>
            <p:cNvPr id="1000" name="Google Shape;1000;p19"/>
            <p:cNvSpPr/>
            <p:nvPr/>
          </p:nvSpPr>
          <p:spPr>
            <a:xfrm>
              <a:off x="412086" y="2899499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545330" y="2899499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60" y="1302"/>
                  </a:lnTo>
                  <a:lnTo>
                    <a:pt x="160" y="138"/>
                  </a:lnTo>
                  <a:close/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416"/>
                    <a:pt x="46" y="1439"/>
                    <a:pt x="91" y="1439"/>
                  </a:cubicBezTo>
                  <a:lnTo>
                    <a:pt x="1370" y="1439"/>
                  </a:lnTo>
                  <a:cubicBezTo>
                    <a:pt x="1415" y="1439"/>
                    <a:pt x="1438" y="1416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5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679709" y="2899499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8597204" y="828235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8730394" y="828235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8864827" y="828235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6" name="Google Shape;1006;p19"/>
            <p:cNvGrpSpPr/>
            <p:nvPr/>
          </p:nvGrpSpPr>
          <p:grpSpPr>
            <a:xfrm>
              <a:off x="8591556" y="2340524"/>
              <a:ext cx="120925" cy="676842"/>
              <a:chOff x="8591556" y="2340524"/>
              <a:chExt cx="120925" cy="676842"/>
            </a:xfrm>
          </p:grpSpPr>
          <p:sp>
            <p:nvSpPr>
              <p:cNvPr id="1007" name="Google Shape;1007;p19"/>
              <p:cNvSpPr/>
              <p:nvPr/>
            </p:nvSpPr>
            <p:spPr>
              <a:xfrm>
                <a:off x="8591556" y="2898003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63"/>
                      <a:pt x="0" y="86"/>
                      <a:pt x="46" y="132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5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8591556" y="2819058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8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186"/>
                      <a:pt x="2146" y="2209"/>
                      <a:pt x="2169" y="2209"/>
                    </a:cubicBezTo>
                    <a:cubicBezTo>
                      <a:pt x="2169" y="2209"/>
                      <a:pt x="2192" y="2186"/>
                      <a:pt x="2215" y="2186"/>
                    </a:cubicBezTo>
                    <a:cubicBezTo>
                      <a:pt x="2237" y="2163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8591556" y="2738870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92" y="1"/>
                    </a:moveTo>
                    <a:cubicBezTo>
                      <a:pt x="75" y="1"/>
                      <a:pt x="58" y="7"/>
                      <a:pt x="46" y="18"/>
                    </a:cubicBezTo>
                    <a:cubicBezTo>
                      <a:pt x="0" y="41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4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7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8591556" y="2658736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63"/>
                      <a:pt x="0" y="109"/>
                      <a:pt x="46" y="131"/>
                    </a:cubicBezTo>
                    <a:lnTo>
                      <a:pt x="2100" y="2209"/>
                    </a:lnTo>
                    <a:lnTo>
                      <a:pt x="2215" y="2209"/>
                    </a:lnTo>
                    <a:cubicBezTo>
                      <a:pt x="2237" y="2163"/>
                      <a:pt x="2237" y="2117"/>
                      <a:pt x="2215" y="2094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8591556" y="2579791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5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>
                <a:off x="8591556" y="2499603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92" y="1"/>
                    </a:moveTo>
                    <a:cubicBezTo>
                      <a:pt x="75" y="1"/>
                      <a:pt x="58" y="6"/>
                      <a:pt x="46" y="18"/>
                    </a:cubicBezTo>
                    <a:cubicBezTo>
                      <a:pt x="0" y="41"/>
                      <a:pt x="0" y="86"/>
                      <a:pt x="46" y="132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6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>
                <a:off x="8591556" y="2419739"/>
                <a:ext cx="120925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27" extrusionOk="0">
                    <a:moveTo>
                      <a:pt x="92" y="1"/>
                    </a:moveTo>
                    <a:cubicBezTo>
                      <a:pt x="75" y="1"/>
                      <a:pt x="58" y="12"/>
                      <a:pt x="46" y="35"/>
                    </a:cubicBezTo>
                    <a:cubicBezTo>
                      <a:pt x="0" y="58"/>
                      <a:pt x="0" y="104"/>
                      <a:pt x="46" y="126"/>
                    </a:cubicBezTo>
                    <a:lnTo>
                      <a:pt x="2100" y="2203"/>
                    </a:lnTo>
                    <a:cubicBezTo>
                      <a:pt x="2123" y="2203"/>
                      <a:pt x="2146" y="2226"/>
                      <a:pt x="2169" y="2226"/>
                    </a:cubicBezTo>
                    <a:cubicBezTo>
                      <a:pt x="2169" y="2226"/>
                      <a:pt x="2192" y="2203"/>
                      <a:pt x="2215" y="2203"/>
                    </a:cubicBezTo>
                    <a:cubicBezTo>
                      <a:pt x="2237" y="2181"/>
                      <a:pt x="2237" y="2135"/>
                      <a:pt x="2215" y="2089"/>
                    </a:cubicBezTo>
                    <a:lnTo>
                      <a:pt x="137" y="35"/>
                    </a:lnTo>
                    <a:cubicBezTo>
                      <a:pt x="126" y="12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>
                <a:off x="8591556" y="2340524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4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19"/>
            <p:cNvSpPr/>
            <p:nvPr/>
          </p:nvSpPr>
          <p:spPr>
            <a:xfrm>
              <a:off x="1193794" y="5109817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1253204" y="206466"/>
              <a:ext cx="108605" cy="109853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209842" y="3480267"/>
              <a:ext cx="7456" cy="119688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579893" y="2139241"/>
              <a:ext cx="8645" cy="119742"/>
            </a:xfrm>
            <a:custGeom>
              <a:avLst/>
              <a:gdLst/>
              <a:ahLst/>
              <a:cxnLst/>
              <a:rect l="l" t="t" r="r" b="b"/>
              <a:pathLst>
                <a:path w="160" h="2216" extrusionOk="0">
                  <a:moveTo>
                    <a:pt x="91" y="1"/>
                  </a:moveTo>
                  <a:cubicBezTo>
                    <a:pt x="46" y="1"/>
                    <a:pt x="0" y="47"/>
                    <a:pt x="0" y="69"/>
                  </a:cubicBezTo>
                  <a:lnTo>
                    <a:pt x="0" y="2124"/>
                  </a:lnTo>
                  <a:cubicBezTo>
                    <a:pt x="0" y="2169"/>
                    <a:pt x="46" y="2215"/>
                    <a:pt x="91" y="2215"/>
                  </a:cubicBezTo>
                  <a:cubicBezTo>
                    <a:pt x="114" y="2215"/>
                    <a:pt x="160" y="2169"/>
                    <a:pt x="160" y="2124"/>
                  </a:cubicBezTo>
                  <a:lnTo>
                    <a:pt x="160" y="69"/>
                  </a:lnTo>
                  <a:cubicBezTo>
                    <a:pt x="160" y="47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27033" y="1009696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9254464" y="3744186"/>
              <a:ext cx="87587" cy="86078"/>
            </a:xfrm>
            <a:custGeom>
              <a:avLst/>
              <a:gdLst/>
              <a:ahLst/>
              <a:cxnLst/>
              <a:rect l="l" t="t" r="r" b="b"/>
              <a:pathLst>
                <a:path w="1621" h="1593" extrusionOk="0">
                  <a:moveTo>
                    <a:pt x="1530" y="0"/>
                  </a:moveTo>
                  <a:cubicBezTo>
                    <a:pt x="1512" y="0"/>
                    <a:pt x="1495" y="6"/>
                    <a:pt x="1484" y="18"/>
                  </a:cubicBezTo>
                  <a:lnTo>
                    <a:pt x="46" y="1478"/>
                  </a:lnTo>
                  <a:cubicBezTo>
                    <a:pt x="0" y="1501"/>
                    <a:pt x="0" y="1547"/>
                    <a:pt x="46" y="1570"/>
                  </a:cubicBezTo>
                  <a:cubicBezTo>
                    <a:pt x="46" y="1592"/>
                    <a:pt x="69" y="1592"/>
                    <a:pt x="92" y="1592"/>
                  </a:cubicBezTo>
                  <a:cubicBezTo>
                    <a:pt x="92" y="1592"/>
                    <a:pt x="114" y="1592"/>
                    <a:pt x="137" y="1570"/>
                  </a:cubicBezTo>
                  <a:lnTo>
                    <a:pt x="1575" y="109"/>
                  </a:lnTo>
                  <a:cubicBezTo>
                    <a:pt x="1621" y="86"/>
                    <a:pt x="1621" y="40"/>
                    <a:pt x="1575" y="18"/>
                  </a:cubicBezTo>
                  <a:cubicBezTo>
                    <a:pt x="1564" y="6"/>
                    <a:pt x="1547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9068825" y="437141"/>
              <a:ext cx="72836" cy="72785"/>
            </a:xfrm>
            <a:custGeom>
              <a:avLst/>
              <a:gdLst/>
              <a:ahLst/>
              <a:cxnLst/>
              <a:rect l="l" t="t" r="r" b="b"/>
              <a:pathLst>
                <a:path w="1348" h="1347" extrusionOk="0">
                  <a:moveTo>
                    <a:pt x="663" y="137"/>
                  </a:moveTo>
                  <a:cubicBezTo>
                    <a:pt x="960" y="137"/>
                    <a:pt x="1211" y="388"/>
                    <a:pt x="1211" y="685"/>
                  </a:cubicBezTo>
                  <a:cubicBezTo>
                    <a:pt x="1211" y="982"/>
                    <a:pt x="960" y="1210"/>
                    <a:pt x="663" y="1210"/>
                  </a:cubicBezTo>
                  <a:cubicBezTo>
                    <a:pt x="366" y="1210"/>
                    <a:pt x="138" y="982"/>
                    <a:pt x="138" y="685"/>
                  </a:cubicBezTo>
                  <a:cubicBezTo>
                    <a:pt x="138" y="388"/>
                    <a:pt x="366" y="137"/>
                    <a:pt x="663" y="137"/>
                  </a:cubicBezTo>
                  <a:close/>
                  <a:moveTo>
                    <a:pt x="663" y="0"/>
                  </a:moveTo>
                  <a:cubicBezTo>
                    <a:pt x="298" y="0"/>
                    <a:pt x="1" y="297"/>
                    <a:pt x="1" y="685"/>
                  </a:cubicBezTo>
                  <a:cubicBezTo>
                    <a:pt x="1" y="1050"/>
                    <a:pt x="298" y="1347"/>
                    <a:pt x="663" y="1347"/>
                  </a:cubicBezTo>
                  <a:cubicBezTo>
                    <a:pt x="1051" y="1347"/>
                    <a:pt x="1348" y="1050"/>
                    <a:pt x="1348" y="685"/>
                  </a:cubicBezTo>
                  <a:cubicBezTo>
                    <a:pt x="1348" y="297"/>
                    <a:pt x="1051" y="0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9035541" y="1807428"/>
              <a:ext cx="72836" cy="72839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3" name="Google Shape;1023;p19"/>
            <p:cNvGrpSpPr/>
            <p:nvPr/>
          </p:nvGrpSpPr>
          <p:grpSpPr>
            <a:xfrm>
              <a:off x="4089566" y="4744592"/>
              <a:ext cx="678139" cy="119682"/>
              <a:chOff x="4089566" y="4744592"/>
              <a:chExt cx="678139" cy="119682"/>
            </a:xfrm>
          </p:grpSpPr>
          <p:sp>
            <p:nvSpPr>
              <p:cNvPr id="1024" name="Google Shape;1024;p19"/>
              <p:cNvSpPr/>
              <p:nvPr/>
            </p:nvSpPr>
            <p:spPr>
              <a:xfrm rot="5400000">
                <a:off x="4089893" y="4744265"/>
                <a:ext cx="119682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27" extrusionOk="0">
                    <a:moveTo>
                      <a:pt x="69" y="1"/>
                    </a:moveTo>
                    <a:cubicBezTo>
                      <a:pt x="52" y="1"/>
                      <a:pt x="35" y="12"/>
                      <a:pt x="23" y="35"/>
                    </a:cubicBezTo>
                    <a:cubicBezTo>
                      <a:pt x="1" y="58"/>
                      <a:pt x="1" y="103"/>
                      <a:pt x="23" y="126"/>
                    </a:cubicBezTo>
                    <a:lnTo>
                      <a:pt x="2078" y="2203"/>
                    </a:lnTo>
                    <a:cubicBezTo>
                      <a:pt x="2100" y="2203"/>
                      <a:pt x="2123" y="2226"/>
                      <a:pt x="2146" y="2226"/>
                    </a:cubicBezTo>
                    <a:cubicBezTo>
                      <a:pt x="2146" y="2226"/>
                      <a:pt x="2169" y="2203"/>
                      <a:pt x="2192" y="2203"/>
                    </a:cubicBezTo>
                    <a:cubicBezTo>
                      <a:pt x="2215" y="2180"/>
                      <a:pt x="2215" y="2135"/>
                      <a:pt x="2192" y="2089"/>
                    </a:cubicBezTo>
                    <a:lnTo>
                      <a:pt x="115" y="35"/>
                    </a:lnTo>
                    <a:cubicBezTo>
                      <a:pt x="103" y="12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 rot="5400000">
                <a:off x="4169595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 rot="5400000">
                <a:off x="4249783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8"/>
                    </a:cubicBezTo>
                    <a:cubicBezTo>
                      <a:pt x="1" y="63"/>
                      <a:pt x="1" y="109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 rot="5400000">
                <a:off x="4328701" y="4744724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186"/>
                      <a:pt x="2123" y="2209"/>
                      <a:pt x="2146" y="2209"/>
                    </a:cubicBezTo>
                    <a:cubicBezTo>
                      <a:pt x="2146" y="2209"/>
                      <a:pt x="2169" y="2186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 rot="5400000">
                <a:off x="4408862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8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 rot="5400000">
                <a:off x="4488888" y="4744913"/>
                <a:ext cx="119682" cy="1190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3" extrusionOk="0">
                    <a:moveTo>
                      <a:pt x="69" y="0"/>
                    </a:moveTo>
                    <a:cubicBezTo>
                      <a:pt x="52" y="0"/>
                      <a:pt x="35" y="12"/>
                      <a:pt x="23" y="34"/>
                    </a:cubicBezTo>
                    <a:cubicBezTo>
                      <a:pt x="1" y="57"/>
                      <a:pt x="1" y="103"/>
                      <a:pt x="23" y="126"/>
                    </a:cubicBezTo>
                    <a:lnTo>
                      <a:pt x="2078" y="2203"/>
                    </a:lnTo>
                    <a:lnTo>
                      <a:pt x="2192" y="2203"/>
                    </a:lnTo>
                    <a:cubicBezTo>
                      <a:pt x="2215" y="2157"/>
                      <a:pt x="2215" y="2111"/>
                      <a:pt x="2192" y="2089"/>
                    </a:cubicBezTo>
                    <a:lnTo>
                      <a:pt x="115" y="34"/>
                    </a:lnTo>
                    <a:cubicBezTo>
                      <a:pt x="103" y="12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9"/>
              <p:cNvSpPr/>
              <p:nvPr/>
            </p:nvSpPr>
            <p:spPr>
              <a:xfrm rot="5400000">
                <a:off x="4567995" y="47447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9"/>
              <p:cNvSpPr/>
              <p:nvPr/>
            </p:nvSpPr>
            <p:spPr>
              <a:xfrm rot="5400000">
                <a:off x="4648156" y="4744724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7"/>
                      <a:pt x="23" y="18"/>
                    </a:cubicBezTo>
                    <a:cubicBezTo>
                      <a:pt x="1" y="41"/>
                      <a:pt x="1" y="87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4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7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2" name="Google Shape;1032;p19"/>
            <p:cNvGrpSpPr/>
            <p:nvPr/>
          </p:nvGrpSpPr>
          <p:grpSpPr>
            <a:xfrm>
              <a:off x="2838271" y="4750764"/>
              <a:ext cx="77756" cy="345376"/>
              <a:chOff x="2838271" y="4750764"/>
              <a:chExt cx="77756" cy="345376"/>
            </a:xfrm>
          </p:grpSpPr>
          <p:sp>
            <p:nvSpPr>
              <p:cNvPr id="1033" name="Google Shape;1033;p19"/>
              <p:cNvSpPr/>
              <p:nvPr/>
            </p:nvSpPr>
            <p:spPr>
              <a:xfrm rot="5400000">
                <a:off x="2838272" y="4750763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2" y="138"/>
                    </a:moveTo>
                    <a:lnTo>
                      <a:pt x="1302" y="1302"/>
                    </a:lnTo>
                    <a:lnTo>
                      <a:pt x="138" y="1302"/>
                    </a:lnTo>
                    <a:lnTo>
                      <a:pt x="138" y="138"/>
                    </a:lnTo>
                    <a:close/>
                    <a:moveTo>
                      <a:pt x="69" y="1"/>
                    </a:moveTo>
                    <a:cubicBezTo>
                      <a:pt x="24" y="1"/>
                      <a:pt x="1" y="24"/>
                      <a:pt x="1" y="69"/>
                    </a:cubicBezTo>
                    <a:lnTo>
                      <a:pt x="1" y="1370"/>
                    </a:lnTo>
                    <a:cubicBezTo>
                      <a:pt x="1" y="1416"/>
                      <a:pt x="24" y="1439"/>
                      <a:pt x="69" y="1439"/>
                    </a:cubicBezTo>
                    <a:lnTo>
                      <a:pt x="1370" y="1439"/>
                    </a:lnTo>
                    <a:cubicBezTo>
                      <a:pt x="1416" y="1439"/>
                      <a:pt x="1439" y="1416"/>
                      <a:pt x="1439" y="1370"/>
                    </a:cubicBezTo>
                    <a:lnTo>
                      <a:pt x="1439" y="69"/>
                    </a:lnTo>
                    <a:cubicBezTo>
                      <a:pt x="1439" y="24"/>
                      <a:pt x="1416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9"/>
              <p:cNvSpPr/>
              <p:nvPr/>
            </p:nvSpPr>
            <p:spPr>
              <a:xfrm rot="5400000">
                <a:off x="2838272" y="4884007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1" y="138"/>
                    </a:moveTo>
                    <a:lnTo>
                      <a:pt x="1301" y="1302"/>
                    </a:lnTo>
                    <a:lnTo>
                      <a:pt x="160" y="1302"/>
                    </a:lnTo>
                    <a:lnTo>
                      <a:pt x="160" y="138"/>
                    </a:lnTo>
                    <a:close/>
                    <a:moveTo>
                      <a:pt x="91" y="1"/>
                    </a:moveTo>
                    <a:cubicBezTo>
                      <a:pt x="46" y="1"/>
                      <a:pt x="0" y="24"/>
                      <a:pt x="0" y="69"/>
                    </a:cubicBezTo>
                    <a:lnTo>
                      <a:pt x="0" y="1370"/>
                    </a:lnTo>
                    <a:cubicBezTo>
                      <a:pt x="0" y="1416"/>
                      <a:pt x="46" y="1439"/>
                      <a:pt x="91" y="1439"/>
                    </a:cubicBezTo>
                    <a:lnTo>
                      <a:pt x="1370" y="1439"/>
                    </a:lnTo>
                    <a:cubicBezTo>
                      <a:pt x="1415" y="1439"/>
                      <a:pt x="1438" y="1416"/>
                      <a:pt x="1438" y="1370"/>
                    </a:cubicBezTo>
                    <a:lnTo>
                      <a:pt x="1438" y="69"/>
                    </a:lnTo>
                    <a:cubicBezTo>
                      <a:pt x="1438" y="24"/>
                      <a:pt x="1415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9"/>
              <p:cNvSpPr/>
              <p:nvPr/>
            </p:nvSpPr>
            <p:spPr>
              <a:xfrm rot="5400000">
                <a:off x="2838272" y="5018386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2" y="138"/>
                    </a:moveTo>
                    <a:lnTo>
                      <a:pt x="1302" y="1302"/>
                    </a:lnTo>
                    <a:lnTo>
                      <a:pt x="138" y="1302"/>
                    </a:lnTo>
                    <a:lnTo>
                      <a:pt x="138" y="138"/>
                    </a:lnTo>
                    <a:close/>
                    <a:moveTo>
                      <a:pt x="69" y="1"/>
                    </a:moveTo>
                    <a:cubicBezTo>
                      <a:pt x="24" y="1"/>
                      <a:pt x="1" y="24"/>
                      <a:pt x="1" y="69"/>
                    </a:cubicBezTo>
                    <a:lnTo>
                      <a:pt x="1" y="1370"/>
                    </a:lnTo>
                    <a:cubicBezTo>
                      <a:pt x="1" y="1416"/>
                      <a:pt x="24" y="1439"/>
                      <a:pt x="69" y="1439"/>
                    </a:cubicBezTo>
                    <a:lnTo>
                      <a:pt x="1371" y="1439"/>
                    </a:lnTo>
                    <a:cubicBezTo>
                      <a:pt x="1393" y="1439"/>
                      <a:pt x="1439" y="1416"/>
                      <a:pt x="1439" y="1370"/>
                    </a:cubicBezTo>
                    <a:lnTo>
                      <a:pt x="1439" y="69"/>
                    </a:lnTo>
                    <a:cubicBezTo>
                      <a:pt x="1439" y="24"/>
                      <a:pt x="1393" y="1"/>
                      <a:pt x="1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6" name="Google Shape;1036;p19"/>
            <p:cNvSpPr/>
            <p:nvPr/>
          </p:nvSpPr>
          <p:spPr>
            <a:xfrm>
              <a:off x="5861061" y="4656943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19" y="137"/>
                  </a:moveTo>
                  <a:cubicBezTo>
                    <a:pt x="1644" y="137"/>
                    <a:pt x="2078" y="571"/>
                    <a:pt x="2078" y="1119"/>
                  </a:cubicBezTo>
                  <a:cubicBezTo>
                    <a:pt x="2078" y="1644"/>
                    <a:pt x="1644" y="2077"/>
                    <a:pt x="1119" y="2077"/>
                  </a:cubicBezTo>
                  <a:cubicBezTo>
                    <a:pt x="571" y="2077"/>
                    <a:pt x="137" y="1644"/>
                    <a:pt x="137" y="1119"/>
                  </a:cubicBezTo>
                  <a:cubicBezTo>
                    <a:pt x="137" y="571"/>
                    <a:pt x="571" y="137"/>
                    <a:pt x="1119" y="137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2"/>
                    <a:pt x="0" y="1119"/>
                  </a:cubicBezTo>
                  <a:cubicBezTo>
                    <a:pt x="0" y="1735"/>
                    <a:pt x="503" y="2214"/>
                    <a:pt x="1119" y="2214"/>
                  </a:cubicBezTo>
                  <a:cubicBezTo>
                    <a:pt x="1735" y="2214"/>
                    <a:pt x="2215" y="1735"/>
                    <a:pt x="2215" y="1119"/>
                  </a:cubicBezTo>
                  <a:cubicBezTo>
                    <a:pt x="2215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7" name="Google Shape;1037;p19"/>
            <p:cNvGrpSpPr/>
            <p:nvPr/>
          </p:nvGrpSpPr>
          <p:grpSpPr>
            <a:xfrm>
              <a:off x="483607" y="4066463"/>
              <a:ext cx="119682" cy="678139"/>
              <a:chOff x="7461845" y="253638"/>
              <a:chExt cx="119682" cy="678139"/>
            </a:xfrm>
          </p:grpSpPr>
          <p:sp>
            <p:nvSpPr>
              <p:cNvPr id="1038" name="Google Shape;1038;p19"/>
              <p:cNvSpPr/>
              <p:nvPr/>
            </p:nvSpPr>
            <p:spPr>
              <a:xfrm>
                <a:off x="7461845" y="811441"/>
                <a:ext cx="119682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27" extrusionOk="0">
                    <a:moveTo>
                      <a:pt x="69" y="1"/>
                    </a:moveTo>
                    <a:cubicBezTo>
                      <a:pt x="52" y="1"/>
                      <a:pt x="35" y="12"/>
                      <a:pt x="23" y="35"/>
                    </a:cubicBezTo>
                    <a:cubicBezTo>
                      <a:pt x="1" y="58"/>
                      <a:pt x="1" y="103"/>
                      <a:pt x="23" y="126"/>
                    </a:cubicBezTo>
                    <a:lnTo>
                      <a:pt x="2078" y="2203"/>
                    </a:lnTo>
                    <a:cubicBezTo>
                      <a:pt x="2100" y="2203"/>
                      <a:pt x="2123" y="2226"/>
                      <a:pt x="2146" y="2226"/>
                    </a:cubicBezTo>
                    <a:cubicBezTo>
                      <a:pt x="2146" y="2226"/>
                      <a:pt x="2169" y="2203"/>
                      <a:pt x="2192" y="2203"/>
                    </a:cubicBezTo>
                    <a:cubicBezTo>
                      <a:pt x="2215" y="2180"/>
                      <a:pt x="2215" y="2135"/>
                      <a:pt x="2192" y="2089"/>
                    </a:cubicBezTo>
                    <a:lnTo>
                      <a:pt x="115" y="35"/>
                    </a:lnTo>
                    <a:cubicBezTo>
                      <a:pt x="103" y="12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9"/>
              <p:cNvSpPr/>
              <p:nvPr/>
            </p:nvSpPr>
            <p:spPr>
              <a:xfrm>
                <a:off x="7461845" y="732226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9"/>
              <p:cNvSpPr/>
              <p:nvPr/>
            </p:nvSpPr>
            <p:spPr>
              <a:xfrm>
                <a:off x="7461845" y="652038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8"/>
                    </a:cubicBezTo>
                    <a:cubicBezTo>
                      <a:pt x="1" y="63"/>
                      <a:pt x="1" y="109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9"/>
              <p:cNvSpPr/>
              <p:nvPr/>
            </p:nvSpPr>
            <p:spPr>
              <a:xfrm>
                <a:off x="7461845" y="573093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186"/>
                      <a:pt x="2123" y="2209"/>
                      <a:pt x="2146" y="2209"/>
                    </a:cubicBezTo>
                    <a:cubicBezTo>
                      <a:pt x="2146" y="2209"/>
                      <a:pt x="2169" y="2186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9"/>
              <p:cNvSpPr/>
              <p:nvPr/>
            </p:nvSpPr>
            <p:spPr>
              <a:xfrm>
                <a:off x="7461845" y="492959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8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9"/>
              <p:cNvSpPr/>
              <p:nvPr/>
            </p:nvSpPr>
            <p:spPr>
              <a:xfrm>
                <a:off x="7461845" y="413095"/>
                <a:ext cx="119682" cy="1190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3" extrusionOk="0">
                    <a:moveTo>
                      <a:pt x="69" y="0"/>
                    </a:moveTo>
                    <a:cubicBezTo>
                      <a:pt x="52" y="0"/>
                      <a:pt x="35" y="12"/>
                      <a:pt x="23" y="34"/>
                    </a:cubicBezTo>
                    <a:cubicBezTo>
                      <a:pt x="1" y="57"/>
                      <a:pt x="1" y="103"/>
                      <a:pt x="23" y="126"/>
                    </a:cubicBezTo>
                    <a:lnTo>
                      <a:pt x="2078" y="2203"/>
                    </a:lnTo>
                    <a:lnTo>
                      <a:pt x="2192" y="2203"/>
                    </a:lnTo>
                    <a:cubicBezTo>
                      <a:pt x="2215" y="2157"/>
                      <a:pt x="2215" y="2111"/>
                      <a:pt x="2192" y="2089"/>
                    </a:cubicBezTo>
                    <a:lnTo>
                      <a:pt x="115" y="34"/>
                    </a:lnTo>
                    <a:cubicBezTo>
                      <a:pt x="103" y="12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9"/>
              <p:cNvSpPr/>
              <p:nvPr/>
            </p:nvSpPr>
            <p:spPr>
              <a:xfrm>
                <a:off x="7461845" y="333826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9"/>
              <p:cNvSpPr/>
              <p:nvPr/>
            </p:nvSpPr>
            <p:spPr>
              <a:xfrm>
                <a:off x="7461845" y="253638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7"/>
                      <a:pt x="23" y="18"/>
                    </a:cubicBezTo>
                    <a:cubicBezTo>
                      <a:pt x="1" y="41"/>
                      <a:pt x="1" y="87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4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7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6" name="Google Shape;1046;p19"/>
            <p:cNvSpPr/>
            <p:nvPr/>
          </p:nvSpPr>
          <p:spPr>
            <a:xfrm>
              <a:off x="4000658" y="12196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6451000" y="206489"/>
              <a:ext cx="108605" cy="109799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19"/>
            <p:cNvGrpSpPr/>
            <p:nvPr/>
          </p:nvGrpSpPr>
          <p:grpSpPr>
            <a:xfrm>
              <a:off x="7687956" y="4950874"/>
              <a:ext cx="120925" cy="676842"/>
              <a:chOff x="8591556" y="3026324"/>
              <a:chExt cx="120925" cy="676842"/>
            </a:xfrm>
          </p:grpSpPr>
          <p:sp>
            <p:nvSpPr>
              <p:cNvPr id="1049" name="Google Shape;1049;p19"/>
              <p:cNvSpPr/>
              <p:nvPr/>
            </p:nvSpPr>
            <p:spPr>
              <a:xfrm>
                <a:off x="8591556" y="3583803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63"/>
                      <a:pt x="0" y="86"/>
                      <a:pt x="46" y="132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5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>
                <a:off x="8591556" y="3504858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8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186"/>
                      <a:pt x="2146" y="2209"/>
                      <a:pt x="2169" y="2209"/>
                    </a:cubicBezTo>
                    <a:cubicBezTo>
                      <a:pt x="2169" y="2209"/>
                      <a:pt x="2192" y="2186"/>
                      <a:pt x="2215" y="2186"/>
                    </a:cubicBezTo>
                    <a:cubicBezTo>
                      <a:pt x="2237" y="2163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9"/>
              <p:cNvSpPr/>
              <p:nvPr/>
            </p:nvSpPr>
            <p:spPr>
              <a:xfrm>
                <a:off x="8591556" y="3424670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92" y="1"/>
                    </a:moveTo>
                    <a:cubicBezTo>
                      <a:pt x="75" y="1"/>
                      <a:pt x="58" y="7"/>
                      <a:pt x="46" y="18"/>
                    </a:cubicBezTo>
                    <a:cubicBezTo>
                      <a:pt x="0" y="41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4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7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9"/>
              <p:cNvSpPr/>
              <p:nvPr/>
            </p:nvSpPr>
            <p:spPr>
              <a:xfrm>
                <a:off x="8591556" y="3344536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63"/>
                      <a:pt x="0" y="109"/>
                      <a:pt x="46" y="131"/>
                    </a:cubicBezTo>
                    <a:lnTo>
                      <a:pt x="2100" y="2209"/>
                    </a:lnTo>
                    <a:lnTo>
                      <a:pt x="2215" y="2209"/>
                    </a:lnTo>
                    <a:cubicBezTo>
                      <a:pt x="2237" y="2163"/>
                      <a:pt x="2237" y="2117"/>
                      <a:pt x="2215" y="2094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9"/>
              <p:cNvSpPr/>
              <p:nvPr/>
            </p:nvSpPr>
            <p:spPr>
              <a:xfrm>
                <a:off x="8591556" y="3265591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5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9"/>
              <p:cNvSpPr/>
              <p:nvPr/>
            </p:nvSpPr>
            <p:spPr>
              <a:xfrm>
                <a:off x="8591556" y="3185403"/>
                <a:ext cx="120925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10" extrusionOk="0">
                    <a:moveTo>
                      <a:pt x="92" y="1"/>
                    </a:moveTo>
                    <a:cubicBezTo>
                      <a:pt x="75" y="1"/>
                      <a:pt x="58" y="6"/>
                      <a:pt x="46" y="18"/>
                    </a:cubicBezTo>
                    <a:cubicBezTo>
                      <a:pt x="0" y="41"/>
                      <a:pt x="0" y="86"/>
                      <a:pt x="46" y="132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8"/>
                      <a:pt x="2215" y="2095"/>
                    </a:cubicBezTo>
                    <a:lnTo>
                      <a:pt x="137" y="18"/>
                    </a:lnTo>
                    <a:cubicBezTo>
                      <a:pt x="126" y="6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9"/>
              <p:cNvSpPr/>
              <p:nvPr/>
            </p:nvSpPr>
            <p:spPr>
              <a:xfrm>
                <a:off x="8591556" y="3105539"/>
                <a:ext cx="120925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27" extrusionOk="0">
                    <a:moveTo>
                      <a:pt x="92" y="1"/>
                    </a:moveTo>
                    <a:cubicBezTo>
                      <a:pt x="75" y="1"/>
                      <a:pt x="58" y="12"/>
                      <a:pt x="46" y="35"/>
                    </a:cubicBezTo>
                    <a:cubicBezTo>
                      <a:pt x="0" y="58"/>
                      <a:pt x="0" y="104"/>
                      <a:pt x="46" y="126"/>
                    </a:cubicBezTo>
                    <a:lnTo>
                      <a:pt x="2100" y="2203"/>
                    </a:lnTo>
                    <a:cubicBezTo>
                      <a:pt x="2123" y="2203"/>
                      <a:pt x="2146" y="2226"/>
                      <a:pt x="2169" y="2226"/>
                    </a:cubicBezTo>
                    <a:cubicBezTo>
                      <a:pt x="2169" y="2226"/>
                      <a:pt x="2192" y="2203"/>
                      <a:pt x="2215" y="2203"/>
                    </a:cubicBezTo>
                    <a:cubicBezTo>
                      <a:pt x="2237" y="2181"/>
                      <a:pt x="2237" y="2135"/>
                      <a:pt x="2215" y="2089"/>
                    </a:cubicBezTo>
                    <a:lnTo>
                      <a:pt x="137" y="35"/>
                    </a:lnTo>
                    <a:cubicBezTo>
                      <a:pt x="126" y="12"/>
                      <a:pt x="109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9"/>
              <p:cNvSpPr/>
              <p:nvPr/>
            </p:nvSpPr>
            <p:spPr>
              <a:xfrm>
                <a:off x="8591556" y="3026324"/>
                <a:ext cx="120925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09" extrusionOk="0">
                    <a:moveTo>
                      <a:pt x="92" y="0"/>
                    </a:moveTo>
                    <a:cubicBezTo>
                      <a:pt x="75" y="0"/>
                      <a:pt x="58" y="6"/>
                      <a:pt x="46" y="17"/>
                    </a:cubicBezTo>
                    <a:cubicBezTo>
                      <a:pt x="0" y="40"/>
                      <a:pt x="0" y="86"/>
                      <a:pt x="46" y="109"/>
                    </a:cubicBezTo>
                    <a:lnTo>
                      <a:pt x="2100" y="2186"/>
                    </a:lnTo>
                    <a:cubicBezTo>
                      <a:pt x="2123" y="2209"/>
                      <a:pt x="2146" y="2209"/>
                      <a:pt x="2169" y="2209"/>
                    </a:cubicBezTo>
                    <a:cubicBezTo>
                      <a:pt x="2169" y="2209"/>
                      <a:pt x="2192" y="2209"/>
                      <a:pt x="2215" y="2186"/>
                    </a:cubicBezTo>
                    <a:cubicBezTo>
                      <a:pt x="2237" y="2163"/>
                      <a:pt x="2237" y="2117"/>
                      <a:pt x="2215" y="2094"/>
                    </a:cubicBezTo>
                    <a:lnTo>
                      <a:pt x="137" y="17"/>
                    </a:lnTo>
                    <a:cubicBezTo>
                      <a:pt x="126" y="6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7" name="Google Shape;1057;p19"/>
            <p:cNvSpPr/>
            <p:nvPr/>
          </p:nvSpPr>
          <p:spPr>
            <a:xfrm>
              <a:off x="8697004" y="4350603"/>
              <a:ext cx="108605" cy="109853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8" name="Google Shape;1058;p19"/>
          <p:cNvSpPr txBox="1">
            <a:spLocks noGrp="1"/>
          </p:cNvSpPr>
          <p:nvPr>
            <p:ph type="title" hasCustomPrompt="1"/>
          </p:nvPr>
        </p:nvSpPr>
        <p:spPr>
          <a:xfrm>
            <a:off x="1006725" y="2258975"/>
            <a:ext cx="3265800" cy="119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59" name="Google Shape;1059;p19"/>
          <p:cNvSpPr txBox="1">
            <a:spLocks noGrp="1"/>
          </p:cNvSpPr>
          <p:nvPr>
            <p:ph type="subTitle" idx="1"/>
          </p:nvPr>
        </p:nvSpPr>
        <p:spPr>
          <a:xfrm>
            <a:off x="1006725" y="3453000"/>
            <a:ext cx="3265800" cy="4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19"/>
          <p:cNvSpPr txBox="1">
            <a:spLocks noGrp="1"/>
          </p:cNvSpPr>
          <p:nvPr>
            <p:ph type="title" idx="2" hasCustomPrompt="1"/>
          </p:nvPr>
        </p:nvSpPr>
        <p:spPr>
          <a:xfrm>
            <a:off x="4871475" y="2258975"/>
            <a:ext cx="3265800" cy="119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61" name="Google Shape;1061;p19"/>
          <p:cNvSpPr txBox="1">
            <a:spLocks noGrp="1"/>
          </p:cNvSpPr>
          <p:nvPr>
            <p:ph type="subTitle" idx="3"/>
          </p:nvPr>
        </p:nvSpPr>
        <p:spPr>
          <a:xfrm>
            <a:off x="4871475" y="3453000"/>
            <a:ext cx="3265800" cy="4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19"/>
          <p:cNvSpPr txBox="1">
            <a:spLocks noGrp="1"/>
          </p:cNvSpPr>
          <p:nvPr>
            <p:ph type="title" idx="4"/>
          </p:nvPr>
        </p:nvSpPr>
        <p:spPr>
          <a:xfrm>
            <a:off x="720000" y="4823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0"/>
          <p:cNvSpPr/>
          <p:nvPr/>
        </p:nvSpPr>
        <p:spPr>
          <a:xfrm>
            <a:off x="4275450" y="1555875"/>
            <a:ext cx="6596976" cy="4387763"/>
          </a:xfrm>
          <a:custGeom>
            <a:avLst/>
            <a:gdLst/>
            <a:ahLst/>
            <a:cxnLst/>
            <a:rect l="l" t="t" r="r" b="b"/>
            <a:pathLst>
              <a:path w="267057" h="124062" extrusionOk="0">
                <a:moveTo>
                  <a:pt x="106316" y="1"/>
                </a:moveTo>
                <a:cubicBezTo>
                  <a:pt x="103168" y="1"/>
                  <a:pt x="99876" y="211"/>
                  <a:pt x="96415" y="665"/>
                </a:cubicBezTo>
                <a:cubicBezTo>
                  <a:pt x="67038" y="4545"/>
                  <a:pt x="67130" y="50789"/>
                  <a:pt x="49577" y="56222"/>
                </a:cubicBezTo>
                <a:cubicBezTo>
                  <a:pt x="32024" y="61654"/>
                  <a:pt x="0" y="81261"/>
                  <a:pt x="15567" y="109496"/>
                </a:cubicBezTo>
                <a:cubicBezTo>
                  <a:pt x="21473" y="120223"/>
                  <a:pt x="33139" y="124061"/>
                  <a:pt x="46602" y="124061"/>
                </a:cubicBezTo>
                <a:cubicBezTo>
                  <a:pt x="73103" y="124061"/>
                  <a:pt x="106565" y="109187"/>
                  <a:pt x="116752" y="102694"/>
                </a:cubicBezTo>
                <a:cubicBezTo>
                  <a:pt x="116752" y="102694"/>
                  <a:pt x="131680" y="116843"/>
                  <a:pt x="165164" y="116843"/>
                </a:cubicBezTo>
                <a:cubicBezTo>
                  <a:pt x="168828" y="116843"/>
                  <a:pt x="172715" y="116674"/>
                  <a:pt x="176828" y="116298"/>
                </a:cubicBezTo>
                <a:cubicBezTo>
                  <a:pt x="233686" y="111117"/>
                  <a:pt x="267057" y="71834"/>
                  <a:pt x="248134" y="40678"/>
                </a:cubicBezTo>
                <a:cubicBezTo>
                  <a:pt x="239270" y="26092"/>
                  <a:pt x="224644" y="23249"/>
                  <a:pt x="209490" y="23249"/>
                </a:cubicBezTo>
                <a:cubicBezTo>
                  <a:pt x="199809" y="23249"/>
                  <a:pt x="189912" y="24409"/>
                  <a:pt x="181165" y="24409"/>
                </a:cubicBezTo>
                <a:cubicBezTo>
                  <a:pt x="174380" y="24409"/>
                  <a:pt x="168286" y="23711"/>
                  <a:pt x="163521" y="21231"/>
                </a:cubicBezTo>
                <a:cubicBezTo>
                  <a:pt x="145417" y="11806"/>
                  <a:pt x="129907" y="1"/>
                  <a:pt x="1063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5" name="Google Shape;1065;p20"/>
          <p:cNvGrpSpPr/>
          <p:nvPr/>
        </p:nvGrpSpPr>
        <p:grpSpPr>
          <a:xfrm>
            <a:off x="4287855" y="1434712"/>
            <a:ext cx="5157780" cy="2938856"/>
            <a:chOff x="343100" y="2948650"/>
            <a:chExt cx="2386425" cy="1359700"/>
          </a:xfrm>
        </p:grpSpPr>
        <p:sp>
          <p:nvSpPr>
            <p:cNvPr id="1066" name="Google Shape;1066;p20"/>
            <p:cNvSpPr/>
            <p:nvPr/>
          </p:nvSpPr>
          <p:spPr>
            <a:xfrm>
              <a:off x="529125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590775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60" y="1302"/>
                  </a:lnTo>
                  <a:lnTo>
                    <a:pt x="160" y="138"/>
                  </a:lnTo>
                  <a:close/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416"/>
                    <a:pt x="46" y="1439"/>
                    <a:pt x="91" y="1439"/>
                  </a:cubicBezTo>
                  <a:lnTo>
                    <a:pt x="1370" y="1439"/>
                  </a:lnTo>
                  <a:cubicBezTo>
                    <a:pt x="1415" y="1439"/>
                    <a:pt x="1438" y="1416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5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652950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2233050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2294675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2356875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24156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24527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24892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25263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256287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25999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26370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267357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34310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37962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215" y="109"/>
                  </a:lnTo>
                  <a:cubicBezTo>
                    <a:pt x="2238" y="86"/>
                    <a:pt x="2238" y="41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4167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453800" y="3616275"/>
              <a:ext cx="55400" cy="55250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49032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5274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5639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6010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1778250" y="32831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1778250" y="32465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1778250" y="32094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1778250" y="3172900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1778250" y="31358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1778250" y="3098875"/>
              <a:ext cx="55375" cy="55075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1778250" y="3062200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1778250" y="3025100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2300950" y="4248550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2300950" y="42120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8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186"/>
                    <a:pt x="2146" y="2209"/>
                    <a:pt x="2169" y="2209"/>
                  </a:cubicBezTo>
                  <a:cubicBezTo>
                    <a:pt x="2169" y="2209"/>
                    <a:pt x="2192" y="2186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2300950" y="417492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7"/>
                    <a:pt x="46" y="18"/>
                  </a:cubicBezTo>
                  <a:cubicBezTo>
                    <a:pt x="0" y="41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4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7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2300950" y="4137850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109"/>
                    <a:pt x="46" y="131"/>
                  </a:cubicBezTo>
                  <a:lnTo>
                    <a:pt x="2100" y="2209"/>
                  </a:lnTo>
                  <a:lnTo>
                    <a:pt x="2215" y="2209"/>
                  </a:ln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2300950" y="41013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2300950" y="406422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6"/>
                    <a:pt x="46" y="18"/>
                  </a:cubicBezTo>
                  <a:cubicBezTo>
                    <a:pt x="0" y="41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2300950" y="4027275"/>
              <a:ext cx="55950" cy="55675"/>
            </a:xfrm>
            <a:custGeom>
              <a:avLst/>
              <a:gdLst/>
              <a:ahLst/>
              <a:cxnLst/>
              <a:rect l="l" t="t" r="r" b="b"/>
              <a:pathLst>
                <a:path w="2238" h="2227" extrusionOk="0">
                  <a:moveTo>
                    <a:pt x="92" y="1"/>
                  </a:moveTo>
                  <a:cubicBezTo>
                    <a:pt x="75" y="1"/>
                    <a:pt x="58" y="12"/>
                    <a:pt x="46" y="35"/>
                  </a:cubicBezTo>
                  <a:cubicBezTo>
                    <a:pt x="0" y="58"/>
                    <a:pt x="0" y="104"/>
                    <a:pt x="46" y="126"/>
                  </a:cubicBezTo>
                  <a:lnTo>
                    <a:pt x="2100" y="2203"/>
                  </a:lnTo>
                  <a:cubicBezTo>
                    <a:pt x="2123" y="2203"/>
                    <a:pt x="2146" y="2226"/>
                    <a:pt x="2169" y="2226"/>
                  </a:cubicBezTo>
                  <a:cubicBezTo>
                    <a:pt x="2169" y="2226"/>
                    <a:pt x="2192" y="2203"/>
                    <a:pt x="2215" y="2203"/>
                  </a:cubicBezTo>
                  <a:cubicBezTo>
                    <a:pt x="2237" y="2181"/>
                    <a:pt x="2237" y="2135"/>
                    <a:pt x="2215" y="2089"/>
                  </a:cubicBezTo>
                  <a:lnTo>
                    <a:pt x="137" y="35"/>
                  </a:lnTo>
                  <a:cubicBezTo>
                    <a:pt x="126" y="12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2300950" y="39906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2029900" y="302497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19" y="137"/>
                  </a:moveTo>
                  <a:cubicBezTo>
                    <a:pt x="1644" y="137"/>
                    <a:pt x="2078" y="571"/>
                    <a:pt x="2078" y="1119"/>
                  </a:cubicBezTo>
                  <a:cubicBezTo>
                    <a:pt x="2078" y="1644"/>
                    <a:pt x="1644" y="2077"/>
                    <a:pt x="1119" y="2077"/>
                  </a:cubicBezTo>
                  <a:cubicBezTo>
                    <a:pt x="571" y="2077"/>
                    <a:pt x="137" y="1644"/>
                    <a:pt x="137" y="1119"/>
                  </a:cubicBezTo>
                  <a:cubicBezTo>
                    <a:pt x="137" y="571"/>
                    <a:pt x="571" y="137"/>
                    <a:pt x="1119" y="137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2"/>
                    <a:pt x="0" y="1119"/>
                  </a:cubicBezTo>
                  <a:cubicBezTo>
                    <a:pt x="0" y="1735"/>
                    <a:pt x="503" y="2214"/>
                    <a:pt x="1119" y="2214"/>
                  </a:cubicBezTo>
                  <a:cubicBezTo>
                    <a:pt x="1735" y="2214"/>
                    <a:pt x="2215" y="1735"/>
                    <a:pt x="2215" y="1119"/>
                  </a:cubicBezTo>
                  <a:cubicBezTo>
                    <a:pt x="2215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718575" y="425297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0"/>
            <p:cNvSpPr/>
            <p:nvPr/>
          </p:nvSpPr>
          <p:spPr>
            <a:xfrm>
              <a:off x="999325" y="3003275"/>
              <a:ext cx="50250" cy="50825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2532625" y="3962525"/>
              <a:ext cx="50250" cy="50800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440125" y="3201300"/>
              <a:ext cx="50225" cy="50225"/>
            </a:xfrm>
            <a:custGeom>
              <a:avLst/>
              <a:gdLst/>
              <a:ahLst/>
              <a:cxnLst/>
              <a:rect l="l" t="t" r="r" b="b"/>
              <a:pathLst>
                <a:path w="2009" h="2009" extrusionOk="0">
                  <a:moveTo>
                    <a:pt x="1872" y="137"/>
                  </a:moveTo>
                  <a:lnTo>
                    <a:pt x="1872" y="1872"/>
                  </a:lnTo>
                  <a:lnTo>
                    <a:pt x="137" y="1872"/>
                  </a:lnTo>
                  <a:lnTo>
                    <a:pt x="137" y="137"/>
                  </a:lnTo>
                  <a:close/>
                  <a:moveTo>
                    <a:pt x="69" y="0"/>
                  </a:moveTo>
                  <a:cubicBezTo>
                    <a:pt x="23" y="0"/>
                    <a:pt x="0" y="23"/>
                    <a:pt x="0" y="69"/>
                  </a:cubicBezTo>
                  <a:lnTo>
                    <a:pt x="0" y="1940"/>
                  </a:lnTo>
                  <a:cubicBezTo>
                    <a:pt x="0" y="1986"/>
                    <a:pt x="23" y="2009"/>
                    <a:pt x="69" y="2009"/>
                  </a:cubicBezTo>
                  <a:lnTo>
                    <a:pt x="1940" y="2009"/>
                  </a:lnTo>
                  <a:cubicBezTo>
                    <a:pt x="1986" y="2009"/>
                    <a:pt x="2009" y="1986"/>
                    <a:pt x="2009" y="1940"/>
                  </a:cubicBezTo>
                  <a:lnTo>
                    <a:pt x="2009" y="69"/>
                  </a:lnTo>
                  <a:cubicBezTo>
                    <a:pt x="2009" y="23"/>
                    <a:pt x="1986" y="0"/>
                    <a:pt x="1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1479800" y="4252975"/>
              <a:ext cx="3450" cy="55375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769950" y="3936825"/>
              <a:ext cx="4000" cy="55400"/>
            </a:xfrm>
            <a:custGeom>
              <a:avLst/>
              <a:gdLst/>
              <a:ahLst/>
              <a:cxnLst/>
              <a:rect l="l" t="t" r="r" b="b"/>
              <a:pathLst>
                <a:path w="160" h="2216" extrusionOk="0">
                  <a:moveTo>
                    <a:pt x="91" y="1"/>
                  </a:moveTo>
                  <a:cubicBezTo>
                    <a:pt x="46" y="1"/>
                    <a:pt x="0" y="47"/>
                    <a:pt x="0" y="69"/>
                  </a:cubicBezTo>
                  <a:lnTo>
                    <a:pt x="0" y="2124"/>
                  </a:lnTo>
                  <a:cubicBezTo>
                    <a:pt x="0" y="2169"/>
                    <a:pt x="46" y="2215"/>
                    <a:pt x="91" y="2215"/>
                  </a:cubicBezTo>
                  <a:cubicBezTo>
                    <a:pt x="114" y="2215"/>
                    <a:pt x="160" y="2169"/>
                    <a:pt x="160" y="2124"/>
                  </a:cubicBezTo>
                  <a:lnTo>
                    <a:pt x="160" y="69"/>
                  </a:lnTo>
                  <a:cubicBezTo>
                    <a:pt x="160" y="47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570800" y="3374900"/>
              <a:ext cx="39950" cy="39825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2186825" y="2948650"/>
              <a:ext cx="39975" cy="39825"/>
            </a:xfrm>
            <a:custGeom>
              <a:avLst/>
              <a:gdLst/>
              <a:ahLst/>
              <a:cxnLst/>
              <a:rect l="l" t="t" r="r" b="b"/>
              <a:pathLst>
                <a:path w="1599" h="1593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1484" y="1570"/>
                  </a:lnTo>
                  <a:cubicBezTo>
                    <a:pt x="1484" y="1570"/>
                    <a:pt x="1507" y="1592"/>
                    <a:pt x="1530" y="1592"/>
                  </a:cubicBezTo>
                  <a:cubicBezTo>
                    <a:pt x="1553" y="1592"/>
                    <a:pt x="1575" y="1570"/>
                    <a:pt x="1575" y="1570"/>
                  </a:cubicBezTo>
                  <a:cubicBezTo>
                    <a:pt x="1598" y="1547"/>
                    <a:pt x="1598" y="1501"/>
                    <a:pt x="1575" y="1478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2223350" y="3908450"/>
              <a:ext cx="40525" cy="39825"/>
            </a:xfrm>
            <a:custGeom>
              <a:avLst/>
              <a:gdLst/>
              <a:ahLst/>
              <a:cxnLst/>
              <a:rect l="l" t="t" r="r" b="b"/>
              <a:pathLst>
                <a:path w="1621" h="1593" extrusionOk="0">
                  <a:moveTo>
                    <a:pt x="1530" y="0"/>
                  </a:moveTo>
                  <a:cubicBezTo>
                    <a:pt x="1512" y="0"/>
                    <a:pt x="1495" y="6"/>
                    <a:pt x="1484" y="18"/>
                  </a:cubicBezTo>
                  <a:lnTo>
                    <a:pt x="46" y="1478"/>
                  </a:lnTo>
                  <a:cubicBezTo>
                    <a:pt x="0" y="1501"/>
                    <a:pt x="0" y="1547"/>
                    <a:pt x="46" y="1570"/>
                  </a:cubicBezTo>
                  <a:cubicBezTo>
                    <a:pt x="46" y="1592"/>
                    <a:pt x="69" y="1592"/>
                    <a:pt x="92" y="1592"/>
                  </a:cubicBezTo>
                  <a:cubicBezTo>
                    <a:pt x="92" y="1592"/>
                    <a:pt x="114" y="1592"/>
                    <a:pt x="137" y="1570"/>
                  </a:cubicBezTo>
                  <a:lnTo>
                    <a:pt x="1575" y="109"/>
                  </a:lnTo>
                  <a:cubicBezTo>
                    <a:pt x="1621" y="86"/>
                    <a:pt x="1621" y="40"/>
                    <a:pt x="1575" y="18"/>
                  </a:cubicBezTo>
                  <a:cubicBezTo>
                    <a:pt x="1564" y="6"/>
                    <a:pt x="1547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2521775" y="3110000"/>
              <a:ext cx="33700" cy="33675"/>
            </a:xfrm>
            <a:custGeom>
              <a:avLst/>
              <a:gdLst/>
              <a:ahLst/>
              <a:cxnLst/>
              <a:rect l="l" t="t" r="r" b="b"/>
              <a:pathLst>
                <a:path w="1348" h="1347" extrusionOk="0">
                  <a:moveTo>
                    <a:pt x="663" y="137"/>
                  </a:moveTo>
                  <a:cubicBezTo>
                    <a:pt x="960" y="137"/>
                    <a:pt x="1211" y="388"/>
                    <a:pt x="1211" y="685"/>
                  </a:cubicBezTo>
                  <a:cubicBezTo>
                    <a:pt x="1211" y="982"/>
                    <a:pt x="960" y="1210"/>
                    <a:pt x="663" y="1210"/>
                  </a:cubicBezTo>
                  <a:cubicBezTo>
                    <a:pt x="366" y="1210"/>
                    <a:pt x="138" y="982"/>
                    <a:pt x="138" y="685"/>
                  </a:cubicBezTo>
                  <a:cubicBezTo>
                    <a:pt x="138" y="388"/>
                    <a:pt x="366" y="137"/>
                    <a:pt x="663" y="137"/>
                  </a:cubicBezTo>
                  <a:close/>
                  <a:moveTo>
                    <a:pt x="663" y="0"/>
                  </a:moveTo>
                  <a:cubicBezTo>
                    <a:pt x="298" y="0"/>
                    <a:pt x="1" y="297"/>
                    <a:pt x="1" y="685"/>
                  </a:cubicBezTo>
                  <a:cubicBezTo>
                    <a:pt x="1" y="1050"/>
                    <a:pt x="298" y="1347"/>
                    <a:pt x="663" y="1347"/>
                  </a:cubicBezTo>
                  <a:cubicBezTo>
                    <a:pt x="1051" y="1347"/>
                    <a:pt x="1348" y="1050"/>
                    <a:pt x="1348" y="685"/>
                  </a:cubicBezTo>
                  <a:cubicBezTo>
                    <a:pt x="1348" y="297"/>
                    <a:pt x="1051" y="0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2506375" y="4237550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712300" y="3227550"/>
              <a:ext cx="33700" cy="34250"/>
            </a:xfrm>
            <a:custGeom>
              <a:avLst/>
              <a:gdLst/>
              <a:ahLst/>
              <a:cxnLst/>
              <a:rect l="l" t="t" r="r" b="b"/>
              <a:pathLst>
                <a:path w="1348" h="1370" extrusionOk="0">
                  <a:moveTo>
                    <a:pt x="686" y="137"/>
                  </a:moveTo>
                  <a:cubicBezTo>
                    <a:pt x="982" y="137"/>
                    <a:pt x="1211" y="388"/>
                    <a:pt x="1211" y="685"/>
                  </a:cubicBezTo>
                  <a:cubicBezTo>
                    <a:pt x="1211" y="982"/>
                    <a:pt x="982" y="1210"/>
                    <a:pt x="686" y="1210"/>
                  </a:cubicBezTo>
                  <a:cubicBezTo>
                    <a:pt x="389" y="1210"/>
                    <a:pt x="138" y="982"/>
                    <a:pt x="138" y="685"/>
                  </a:cubicBezTo>
                  <a:cubicBezTo>
                    <a:pt x="138" y="388"/>
                    <a:pt x="389" y="137"/>
                    <a:pt x="686" y="137"/>
                  </a:cubicBezTo>
                  <a:close/>
                  <a:moveTo>
                    <a:pt x="686" y="0"/>
                  </a:moveTo>
                  <a:cubicBezTo>
                    <a:pt x="298" y="0"/>
                    <a:pt x="1" y="320"/>
                    <a:pt x="1" y="685"/>
                  </a:cubicBezTo>
                  <a:cubicBezTo>
                    <a:pt x="1" y="1050"/>
                    <a:pt x="298" y="1370"/>
                    <a:pt x="686" y="1370"/>
                  </a:cubicBezTo>
                  <a:cubicBezTo>
                    <a:pt x="1051" y="1370"/>
                    <a:pt x="1348" y="1050"/>
                    <a:pt x="1348" y="685"/>
                  </a:cubicBezTo>
                  <a:cubicBezTo>
                    <a:pt x="1348" y="320"/>
                    <a:pt x="1051" y="0"/>
                    <a:pt x="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20"/>
          <p:cNvSpPr txBox="1">
            <a:spLocks noGrp="1"/>
          </p:cNvSpPr>
          <p:nvPr>
            <p:ph type="subTitle" idx="1"/>
          </p:nvPr>
        </p:nvSpPr>
        <p:spPr>
          <a:xfrm>
            <a:off x="720000" y="2052475"/>
            <a:ext cx="2520600" cy="45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20"/>
          <p:cNvSpPr txBox="1">
            <a:spLocks noGrp="1"/>
          </p:cNvSpPr>
          <p:nvPr>
            <p:ph type="title"/>
          </p:nvPr>
        </p:nvSpPr>
        <p:spPr>
          <a:xfrm>
            <a:off x="720000" y="492575"/>
            <a:ext cx="3852000" cy="91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9" name="Google Shape;1119;p20"/>
          <p:cNvSpPr txBox="1">
            <a:spLocks noGrp="1"/>
          </p:cNvSpPr>
          <p:nvPr>
            <p:ph type="subTitle" idx="2"/>
          </p:nvPr>
        </p:nvSpPr>
        <p:spPr>
          <a:xfrm>
            <a:off x="720000" y="2512375"/>
            <a:ext cx="2066100" cy="73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0" name="Google Shape;1120;p20"/>
          <p:cNvSpPr txBox="1"/>
          <p:nvPr/>
        </p:nvSpPr>
        <p:spPr>
          <a:xfrm>
            <a:off x="72000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4210611" y="1537825"/>
            <a:ext cx="6192524" cy="3605639"/>
          </a:xfrm>
          <a:custGeom>
            <a:avLst/>
            <a:gdLst/>
            <a:ahLst/>
            <a:cxnLst/>
            <a:rect l="l" t="t" r="r" b="b"/>
            <a:pathLst>
              <a:path w="74936" h="43632" extrusionOk="0">
                <a:moveTo>
                  <a:pt x="44444" y="1"/>
                </a:moveTo>
                <a:cubicBezTo>
                  <a:pt x="42199" y="1"/>
                  <a:pt x="39942" y="611"/>
                  <a:pt x="37890" y="1564"/>
                </a:cubicBezTo>
                <a:cubicBezTo>
                  <a:pt x="34991" y="2911"/>
                  <a:pt x="32480" y="4942"/>
                  <a:pt x="30061" y="7019"/>
                </a:cubicBezTo>
                <a:cubicBezTo>
                  <a:pt x="28646" y="8206"/>
                  <a:pt x="27253" y="9462"/>
                  <a:pt x="25610" y="10283"/>
                </a:cubicBezTo>
                <a:cubicBezTo>
                  <a:pt x="24532" y="10837"/>
                  <a:pt x="23308" y="11185"/>
                  <a:pt x="22103" y="11185"/>
                </a:cubicBezTo>
                <a:cubicBezTo>
                  <a:pt x="21470" y="11185"/>
                  <a:pt x="20843" y="11089"/>
                  <a:pt x="20246" y="10877"/>
                </a:cubicBezTo>
                <a:cubicBezTo>
                  <a:pt x="19059" y="10420"/>
                  <a:pt x="18055" y="9553"/>
                  <a:pt x="16959" y="8937"/>
                </a:cubicBezTo>
                <a:cubicBezTo>
                  <a:pt x="15658" y="8200"/>
                  <a:pt x="14172" y="7844"/>
                  <a:pt x="12684" y="7844"/>
                </a:cubicBezTo>
                <a:cubicBezTo>
                  <a:pt x="10437" y="7844"/>
                  <a:pt x="8185" y="8655"/>
                  <a:pt x="6551" y="10192"/>
                </a:cubicBezTo>
                <a:cubicBezTo>
                  <a:pt x="3835" y="12749"/>
                  <a:pt x="3036" y="17131"/>
                  <a:pt x="4656" y="20486"/>
                </a:cubicBezTo>
                <a:cubicBezTo>
                  <a:pt x="5432" y="22084"/>
                  <a:pt x="6665" y="23408"/>
                  <a:pt x="7395" y="24983"/>
                </a:cubicBezTo>
                <a:cubicBezTo>
                  <a:pt x="8126" y="26581"/>
                  <a:pt x="8240" y="28703"/>
                  <a:pt x="6962" y="29913"/>
                </a:cubicBezTo>
                <a:cubicBezTo>
                  <a:pt x="5775" y="31032"/>
                  <a:pt x="3880" y="30940"/>
                  <a:pt x="2488" y="31762"/>
                </a:cubicBezTo>
                <a:cubicBezTo>
                  <a:pt x="137" y="33154"/>
                  <a:pt x="0" y="36715"/>
                  <a:pt x="1507" y="38998"/>
                </a:cubicBezTo>
                <a:cubicBezTo>
                  <a:pt x="3013" y="41280"/>
                  <a:pt x="5957" y="42513"/>
                  <a:pt x="8423" y="43631"/>
                </a:cubicBezTo>
                <a:lnTo>
                  <a:pt x="65303" y="43631"/>
                </a:lnTo>
                <a:cubicBezTo>
                  <a:pt x="68042" y="43631"/>
                  <a:pt x="72333" y="42787"/>
                  <a:pt x="73635" y="40367"/>
                </a:cubicBezTo>
                <a:cubicBezTo>
                  <a:pt x="74936" y="37948"/>
                  <a:pt x="74114" y="34615"/>
                  <a:pt x="71831" y="33063"/>
                </a:cubicBezTo>
                <a:cubicBezTo>
                  <a:pt x="70644" y="32264"/>
                  <a:pt x="69092" y="31876"/>
                  <a:pt x="68293" y="30666"/>
                </a:cubicBezTo>
                <a:cubicBezTo>
                  <a:pt x="67221" y="28954"/>
                  <a:pt x="68271" y="26718"/>
                  <a:pt x="69480" y="25120"/>
                </a:cubicBezTo>
                <a:cubicBezTo>
                  <a:pt x="70690" y="23499"/>
                  <a:pt x="72174" y="21764"/>
                  <a:pt x="71923" y="19756"/>
                </a:cubicBezTo>
                <a:cubicBezTo>
                  <a:pt x="71672" y="17679"/>
                  <a:pt x="69549" y="16286"/>
                  <a:pt x="67495" y="15944"/>
                </a:cubicBezTo>
                <a:cubicBezTo>
                  <a:pt x="66911" y="15848"/>
                  <a:pt x="66326" y="15813"/>
                  <a:pt x="65739" y="15813"/>
                </a:cubicBezTo>
                <a:cubicBezTo>
                  <a:pt x="64237" y="15813"/>
                  <a:pt x="62728" y="16042"/>
                  <a:pt x="61218" y="16058"/>
                </a:cubicBezTo>
                <a:cubicBezTo>
                  <a:pt x="61171" y="16059"/>
                  <a:pt x="61123" y="16059"/>
                  <a:pt x="61076" y="16059"/>
                </a:cubicBezTo>
                <a:cubicBezTo>
                  <a:pt x="59015" y="16059"/>
                  <a:pt x="56784" y="15564"/>
                  <a:pt x="55557" y="13935"/>
                </a:cubicBezTo>
                <a:cubicBezTo>
                  <a:pt x="53982" y="11881"/>
                  <a:pt x="54575" y="8982"/>
                  <a:pt x="53913" y="6494"/>
                </a:cubicBezTo>
                <a:cubicBezTo>
                  <a:pt x="53115" y="3390"/>
                  <a:pt x="50307" y="1085"/>
                  <a:pt x="47203" y="332"/>
                </a:cubicBezTo>
                <a:cubicBezTo>
                  <a:pt x="46296" y="105"/>
                  <a:pt x="45371" y="1"/>
                  <a:pt x="444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3"/>
          <p:cNvGrpSpPr/>
          <p:nvPr/>
        </p:nvGrpSpPr>
        <p:grpSpPr>
          <a:xfrm rot="10800000" flipH="1">
            <a:off x="4138318" y="1663312"/>
            <a:ext cx="5157780" cy="2938856"/>
            <a:chOff x="343100" y="2948650"/>
            <a:chExt cx="2386425" cy="1359700"/>
          </a:xfrm>
        </p:grpSpPr>
        <p:sp>
          <p:nvSpPr>
            <p:cNvPr id="65" name="Google Shape;65;p3"/>
            <p:cNvSpPr/>
            <p:nvPr/>
          </p:nvSpPr>
          <p:spPr>
            <a:xfrm>
              <a:off x="529125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90775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60" y="1302"/>
                  </a:lnTo>
                  <a:lnTo>
                    <a:pt x="160" y="138"/>
                  </a:lnTo>
                  <a:close/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416"/>
                    <a:pt x="46" y="1439"/>
                    <a:pt x="91" y="1439"/>
                  </a:cubicBezTo>
                  <a:lnTo>
                    <a:pt x="1370" y="1439"/>
                  </a:lnTo>
                  <a:cubicBezTo>
                    <a:pt x="1415" y="1439"/>
                    <a:pt x="1438" y="1416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5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52950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233050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294675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356875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4156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527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4892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5263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56287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5999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6370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67357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4310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7962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215" y="109"/>
                  </a:lnTo>
                  <a:cubicBezTo>
                    <a:pt x="2238" y="86"/>
                    <a:pt x="2238" y="41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167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53800" y="3616275"/>
              <a:ext cx="55400" cy="55250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9032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274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39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010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778250" y="32831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778250" y="32465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778250" y="32094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778250" y="3172900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78250" y="31358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778250" y="3098875"/>
              <a:ext cx="55375" cy="55075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778250" y="3062200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778250" y="3025100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300950" y="4248550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300950" y="42120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8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186"/>
                    <a:pt x="2146" y="2209"/>
                    <a:pt x="2169" y="2209"/>
                  </a:cubicBezTo>
                  <a:cubicBezTo>
                    <a:pt x="2169" y="2209"/>
                    <a:pt x="2192" y="2186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300950" y="417492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7"/>
                    <a:pt x="46" y="18"/>
                  </a:cubicBezTo>
                  <a:cubicBezTo>
                    <a:pt x="0" y="41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4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7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00950" y="4137850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109"/>
                    <a:pt x="46" y="131"/>
                  </a:cubicBezTo>
                  <a:lnTo>
                    <a:pt x="2100" y="2209"/>
                  </a:lnTo>
                  <a:lnTo>
                    <a:pt x="2215" y="2209"/>
                  </a:ln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2300950" y="41013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300950" y="406422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6"/>
                    <a:pt x="46" y="18"/>
                  </a:cubicBezTo>
                  <a:cubicBezTo>
                    <a:pt x="0" y="41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00950" y="4027275"/>
              <a:ext cx="55950" cy="55675"/>
            </a:xfrm>
            <a:custGeom>
              <a:avLst/>
              <a:gdLst/>
              <a:ahLst/>
              <a:cxnLst/>
              <a:rect l="l" t="t" r="r" b="b"/>
              <a:pathLst>
                <a:path w="2238" h="2227" extrusionOk="0">
                  <a:moveTo>
                    <a:pt x="92" y="1"/>
                  </a:moveTo>
                  <a:cubicBezTo>
                    <a:pt x="75" y="1"/>
                    <a:pt x="58" y="12"/>
                    <a:pt x="46" y="35"/>
                  </a:cubicBezTo>
                  <a:cubicBezTo>
                    <a:pt x="0" y="58"/>
                    <a:pt x="0" y="104"/>
                    <a:pt x="46" y="126"/>
                  </a:cubicBezTo>
                  <a:lnTo>
                    <a:pt x="2100" y="2203"/>
                  </a:lnTo>
                  <a:cubicBezTo>
                    <a:pt x="2123" y="2203"/>
                    <a:pt x="2146" y="2226"/>
                    <a:pt x="2169" y="2226"/>
                  </a:cubicBezTo>
                  <a:cubicBezTo>
                    <a:pt x="2169" y="2226"/>
                    <a:pt x="2192" y="2203"/>
                    <a:pt x="2215" y="2203"/>
                  </a:cubicBezTo>
                  <a:cubicBezTo>
                    <a:pt x="2237" y="2181"/>
                    <a:pt x="2237" y="2135"/>
                    <a:pt x="2215" y="2089"/>
                  </a:cubicBezTo>
                  <a:lnTo>
                    <a:pt x="137" y="35"/>
                  </a:lnTo>
                  <a:cubicBezTo>
                    <a:pt x="126" y="12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300950" y="39906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29900" y="302497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19" y="137"/>
                  </a:moveTo>
                  <a:cubicBezTo>
                    <a:pt x="1644" y="137"/>
                    <a:pt x="2078" y="571"/>
                    <a:pt x="2078" y="1119"/>
                  </a:cubicBezTo>
                  <a:cubicBezTo>
                    <a:pt x="2078" y="1644"/>
                    <a:pt x="1644" y="2077"/>
                    <a:pt x="1119" y="2077"/>
                  </a:cubicBezTo>
                  <a:cubicBezTo>
                    <a:pt x="571" y="2077"/>
                    <a:pt x="137" y="1644"/>
                    <a:pt x="137" y="1119"/>
                  </a:cubicBezTo>
                  <a:cubicBezTo>
                    <a:pt x="137" y="571"/>
                    <a:pt x="571" y="137"/>
                    <a:pt x="1119" y="137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2"/>
                    <a:pt x="0" y="1119"/>
                  </a:cubicBezTo>
                  <a:cubicBezTo>
                    <a:pt x="0" y="1735"/>
                    <a:pt x="503" y="2214"/>
                    <a:pt x="1119" y="2214"/>
                  </a:cubicBezTo>
                  <a:cubicBezTo>
                    <a:pt x="1735" y="2214"/>
                    <a:pt x="2215" y="1735"/>
                    <a:pt x="2215" y="1119"/>
                  </a:cubicBezTo>
                  <a:cubicBezTo>
                    <a:pt x="2215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18575" y="425297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999325" y="3003275"/>
              <a:ext cx="50250" cy="50825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532625" y="3962525"/>
              <a:ext cx="50250" cy="50800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40125" y="3201300"/>
              <a:ext cx="50225" cy="50225"/>
            </a:xfrm>
            <a:custGeom>
              <a:avLst/>
              <a:gdLst/>
              <a:ahLst/>
              <a:cxnLst/>
              <a:rect l="l" t="t" r="r" b="b"/>
              <a:pathLst>
                <a:path w="2009" h="2009" extrusionOk="0">
                  <a:moveTo>
                    <a:pt x="1872" y="137"/>
                  </a:moveTo>
                  <a:lnTo>
                    <a:pt x="1872" y="1872"/>
                  </a:lnTo>
                  <a:lnTo>
                    <a:pt x="137" y="1872"/>
                  </a:lnTo>
                  <a:lnTo>
                    <a:pt x="137" y="137"/>
                  </a:lnTo>
                  <a:close/>
                  <a:moveTo>
                    <a:pt x="69" y="0"/>
                  </a:moveTo>
                  <a:cubicBezTo>
                    <a:pt x="23" y="0"/>
                    <a:pt x="0" y="23"/>
                    <a:pt x="0" y="69"/>
                  </a:cubicBezTo>
                  <a:lnTo>
                    <a:pt x="0" y="1940"/>
                  </a:lnTo>
                  <a:cubicBezTo>
                    <a:pt x="0" y="1986"/>
                    <a:pt x="23" y="2009"/>
                    <a:pt x="69" y="2009"/>
                  </a:cubicBezTo>
                  <a:lnTo>
                    <a:pt x="1940" y="2009"/>
                  </a:lnTo>
                  <a:cubicBezTo>
                    <a:pt x="1986" y="2009"/>
                    <a:pt x="2009" y="1986"/>
                    <a:pt x="2009" y="1940"/>
                  </a:cubicBezTo>
                  <a:lnTo>
                    <a:pt x="2009" y="69"/>
                  </a:lnTo>
                  <a:cubicBezTo>
                    <a:pt x="2009" y="23"/>
                    <a:pt x="1986" y="0"/>
                    <a:pt x="1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479800" y="4252975"/>
              <a:ext cx="3450" cy="55375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69950" y="3936825"/>
              <a:ext cx="4000" cy="55400"/>
            </a:xfrm>
            <a:custGeom>
              <a:avLst/>
              <a:gdLst/>
              <a:ahLst/>
              <a:cxnLst/>
              <a:rect l="l" t="t" r="r" b="b"/>
              <a:pathLst>
                <a:path w="160" h="2216" extrusionOk="0">
                  <a:moveTo>
                    <a:pt x="91" y="1"/>
                  </a:moveTo>
                  <a:cubicBezTo>
                    <a:pt x="46" y="1"/>
                    <a:pt x="0" y="47"/>
                    <a:pt x="0" y="69"/>
                  </a:cubicBezTo>
                  <a:lnTo>
                    <a:pt x="0" y="2124"/>
                  </a:lnTo>
                  <a:cubicBezTo>
                    <a:pt x="0" y="2169"/>
                    <a:pt x="46" y="2215"/>
                    <a:pt x="91" y="2215"/>
                  </a:cubicBezTo>
                  <a:cubicBezTo>
                    <a:pt x="114" y="2215"/>
                    <a:pt x="160" y="2169"/>
                    <a:pt x="160" y="2124"/>
                  </a:cubicBezTo>
                  <a:lnTo>
                    <a:pt x="160" y="69"/>
                  </a:lnTo>
                  <a:cubicBezTo>
                    <a:pt x="160" y="47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70800" y="3374900"/>
              <a:ext cx="39950" cy="39825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186825" y="2948650"/>
              <a:ext cx="39975" cy="39825"/>
            </a:xfrm>
            <a:custGeom>
              <a:avLst/>
              <a:gdLst/>
              <a:ahLst/>
              <a:cxnLst/>
              <a:rect l="l" t="t" r="r" b="b"/>
              <a:pathLst>
                <a:path w="1599" h="1593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1484" y="1570"/>
                  </a:lnTo>
                  <a:cubicBezTo>
                    <a:pt x="1484" y="1570"/>
                    <a:pt x="1507" y="1592"/>
                    <a:pt x="1530" y="1592"/>
                  </a:cubicBezTo>
                  <a:cubicBezTo>
                    <a:pt x="1553" y="1592"/>
                    <a:pt x="1575" y="1570"/>
                    <a:pt x="1575" y="1570"/>
                  </a:cubicBezTo>
                  <a:cubicBezTo>
                    <a:pt x="1598" y="1547"/>
                    <a:pt x="1598" y="1501"/>
                    <a:pt x="1575" y="1478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223350" y="3908450"/>
              <a:ext cx="40525" cy="39825"/>
            </a:xfrm>
            <a:custGeom>
              <a:avLst/>
              <a:gdLst/>
              <a:ahLst/>
              <a:cxnLst/>
              <a:rect l="l" t="t" r="r" b="b"/>
              <a:pathLst>
                <a:path w="1621" h="1593" extrusionOk="0">
                  <a:moveTo>
                    <a:pt x="1530" y="0"/>
                  </a:moveTo>
                  <a:cubicBezTo>
                    <a:pt x="1512" y="0"/>
                    <a:pt x="1495" y="6"/>
                    <a:pt x="1484" y="18"/>
                  </a:cubicBezTo>
                  <a:lnTo>
                    <a:pt x="46" y="1478"/>
                  </a:lnTo>
                  <a:cubicBezTo>
                    <a:pt x="0" y="1501"/>
                    <a:pt x="0" y="1547"/>
                    <a:pt x="46" y="1570"/>
                  </a:cubicBezTo>
                  <a:cubicBezTo>
                    <a:pt x="46" y="1592"/>
                    <a:pt x="69" y="1592"/>
                    <a:pt x="92" y="1592"/>
                  </a:cubicBezTo>
                  <a:cubicBezTo>
                    <a:pt x="92" y="1592"/>
                    <a:pt x="114" y="1592"/>
                    <a:pt x="137" y="1570"/>
                  </a:cubicBezTo>
                  <a:lnTo>
                    <a:pt x="1575" y="109"/>
                  </a:lnTo>
                  <a:cubicBezTo>
                    <a:pt x="1621" y="86"/>
                    <a:pt x="1621" y="40"/>
                    <a:pt x="1575" y="18"/>
                  </a:cubicBezTo>
                  <a:cubicBezTo>
                    <a:pt x="1564" y="6"/>
                    <a:pt x="1547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521775" y="3110000"/>
              <a:ext cx="33700" cy="33675"/>
            </a:xfrm>
            <a:custGeom>
              <a:avLst/>
              <a:gdLst/>
              <a:ahLst/>
              <a:cxnLst/>
              <a:rect l="l" t="t" r="r" b="b"/>
              <a:pathLst>
                <a:path w="1348" h="1347" extrusionOk="0">
                  <a:moveTo>
                    <a:pt x="663" y="137"/>
                  </a:moveTo>
                  <a:cubicBezTo>
                    <a:pt x="960" y="137"/>
                    <a:pt x="1211" y="388"/>
                    <a:pt x="1211" y="685"/>
                  </a:cubicBezTo>
                  <a:cubicBezTo>
                    <a:pt x="1211" y="982"/>
                    <a:pt x="960" y="1210"/>
                    <a:pt x="663" y="1210"/>
                  </a:cubicBezTo>
                  <a:cubicBezTo>
                    <a:pt x="366" y="1210"/>
                    <a:pt x="138" y="982"/>
                    <a:pt x="138" y="685"/>
                  </a:cubicBezTo>
                  <a:cubicBezTo>
                    <a:pt x="138" y="388"/>
                    <a:pt x="366" y="137"/>
                    <a:pt x="663" y="137"/>
                  </a:cubicBezTo>
                  <a:close/>
                  <a:moveTo>
                    <a:pt x="663" y="0"/>
                  </a:moveTo>
                  <a:cubicBezTo>
                    <a:pt x="298" y="0"/>
                    <a:pt x="1" y="297"/>
                    <a:pt x="1" y="685"/>
                  </a:cubicBezTo>
                  <a:cubicBezTo>
                    <a:pt x="1" y="1050"/>
                    <a:pt x="298" y="1347"/>
                    <a:pt x="663" y="1347"/>
                  </a:cubicBezTo>
                  <a:cubicBezTo>
                    <a:pt x="1051" y="1347"/>
                    <a:pt x="1348" y="1050"/>
                    <a:pt x="1348" y="685"/>
                  </a:cubicBezTo>
                  <a:cubicBezTo>
                    <a:pt x="1348" y="297"/>
                    <a:pt x="1051" y="0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506375" y="4237550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12300" y="3227550"/>
              <a:ext cx="33700" cy="34250"/>
            </a:xfrm>
            <a:custGeom>
              <a:avLst/>
              <a:gdLst/>
              <a:ahLst/>
              <a:cxnLst/>
              <a:rect l="l" t="t" r="r" b="b"/>
              <a:pathLst>
                <a:path w="1348" h="1370" extrusionOk="0">
                  <a:moveTo>
                    <a:pt x="686" y="137"/>
                  </a:moveTo>
                  <a:cubicBezTo>
                    <a:pt x="982" y="137"/>
                    <a:pt x="1211" y="388"/>
                    <a:pt x="1211" y="685"/>
                  </a:cubicBezTo>
                  <a:cubicBezTo>
                    <a:pt x="1211" y="982"/>
                    <a:pt x="982" y="1210"/>
                    <a:pt x="686" y="1210"/>
                  </a:cubicBezTo>
                  <a:cubicBezTo>
                    <a:pt x="389" y="1210"/>
                    <a:pt x="138" y="982"/>
                    <a:pt x="138" y="685"/>
                  </a:cubicBezTo>
                  <a:cubicBezTo>
                    <a:pt x="138" y="388"/>
                    <a:pt x="389" y="137"/>
                    <a:pt x="686" y="137"/>
                  </a:cubicBezTo>
                  <a:close/>
                  <a:moveTo>
                    <a:pt x="686" y="0"/>
                  </a:moveTo>
                  <a:cubicBezTo>
                    <a:pt x="298" y="0"/>
                    <a:pt x="1" y="320"/>
                    <a:pt x="1" y="685"/>
                  </a:cubicBezTo>
                  <a:cubicBezTo>
                    <a:pt x="1" y="1050"/>
                    <a:pt x="298" y="1370"/>
                    <a:pt x="686" y="1370"/>
                  </a:cubicBezTo>
                  <a:cubicBezTo>
                    <a:pt x="1051" y="1370"/>
                    <a:pt x="1348" y="1050"/>
                    <a:pt x="1348" y="685"/>
                  </a:cubicBezTo>
                  <a:cubicBezTo>
                    <a:pt x="1348" y="320"/>
                    <a:pt x="1051" y="0"/>
                    <a:pt x="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720000" y="2053700"/>
            <a:ext cx="23991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subTitle" idx="1"/>
          </p:nvPr>
        </p:nvSpPr>
        <p:spPr>
          <a:xfrm>
            <a:off x="720000" y="3535995"/>
            <a:ext cx="2399100" cy="93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title" idx="2" hasCustomPrompt="1"/>
          </p:nvPr>
        </p:nvSpPr>
        <p:spPr>
          <a:xfrm>
            <a:off x="898725" y="851888"/>
            <a:ext cx="561300" cy="63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8826061" y="1859874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2" y="138"/>
                </a:moveTo>
                <a:lnTo>
                  <a:pt x="1302" y="1302"/>
                </a:lnTo>
                <a:lnTo>
                  <a:pt x="138" y="1302"/>
                </a:lnTo>
                <a:lnTo>
                  <a:pt x="138" y="138"/>
                </a:lnTo>
                <a:close/>
                <a:moveTo>
                  <a:pt x="69" y="1"/>
                </a:moveTo>
                <a:cubicBezTo>
                  <a:pt x="24" y="1"/>
                  <a:pt x="1" y="24"/>
                  <a:pt x="1" y="69"/>
                </a:cubicBezTo>
                <a:lnTo>
                  <a:pt x="1" y="1370"/>
                </a:lnTo>
                <a:cubicBezTo>
                  <a:pt x="1" y="1416"/>
                  <a:pt x="24" y="1439"/>
                  <a:pt x="69" y="1439"/>
                </a:cubicBezTo>
                <a:lnTo>
                  <a:pt x="1370" y="1439"/>
                </a:lnTo>
                <a:cubicBezTo>
                  <a:pt x="1416" y="1439"/>
                  <a:pt x="1439" y="1416"/>
                  <a:pt x="1439" y="1370"/>
                </a:cubicBezTo>
                <a:lnTo>
                  <a:pt x="1439" y="69"/>
                </a:lnTo>
                <a:cubicBezTo>
                  <a:pt x="1439" y="24"/>
                  <a:pt x="1416" y="1"/>
                  <a:pt x="13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8959305" y="1859874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1" y="138"/>
                </a:moveTo>
                <a:lnTo>
                  <a:pt x="1301" y="1302"/>
                </a:lnTo>
                <a:lnTo>
                  <a:pt x="160" y="1302"/>
                </a:lnTo>
                <a:lnTo>
                  <a:pt x="160" y="138"/>
                </a:lnTo>
                <a:close/>
                <a:moveTo>
                  <a:pt x="91" y="1"/>
                </a:moveTo>
                <a:cubicBezTo>
                  <a:pt x="46" y="1"/>
                  <a:pt x="0" y="24"/>
                  <a:pt x="0" y="69"/>
                </a:cubicBezTo>
                <a:lnTo>
                  <a:pt x="0" y="1370"/>
                </a:lnTo>
                <a:cubicBezTo>
                  <a:pt x="0" y="1416"/>
                  <a:pt x="46" y="1439"/>
                  <a:pt x="91" y="1439"/>
                </a:cubicBezTo>
                <a:lnTo>
                  <a:pt x="1370" y="1439"/>
                </a:lnTo>
                <a:cubicBezTo>
                  <a:pt x="1415" y="1439"/>
                  <a:pt x="1438" y="1416"/>
                  <a:pt x="1438" y="1370"/>
                </a:cubicBezTo>
                <a:lnTo>
                  <a:pt x="1438" y="69"/>
                </a:lnTo>
                <a:cubicBezTo>
                  <a:pt x="1438" y="24"/>
                  <a:pt x="1415" y="1"/>
                  <a:pt x="13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9093684" y="1859874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2" y="138"/>
                </a:moveTo>
                <a:lnTo>
                  <a:pt x="1302" y="1302"/>
                </a:lnTo>
                <a:lnTo>
                  <a:pt x="138" y="1302"/>
                </a:lnTo>
                <a:lnTo>
                  <a:pt x="138" y="138"/>
                </a:lnTo>
                <a:close/>
                <a:moveTo>
                  <a:pt x="69" y="1"/>
                </a:moveTo>
                <a:cubicBezTo>
                  <a:pt x="24" y="1"/>
                  <a:pt x="1" y="24"/>
                  <a:pt x="1" y="69"/>
                </a:cubicBezTo>
                <a:lnTo>
                  <a:pt x="1" y="1370"/>
                </a:lnTo>
                <a:cubicBezTo>
                  <a:pt x="1" y="1416"/>
                  <a:pt x="24" y="1439"/>
                  <a:pt x="69" y="1439"/>
                </a:cubicBezTo>
                <a:lnTo>
                  <a:pt x="1371" y="1439"/>
                </a:lnTo>
                <a:cubicBezTo>
                  <a:pt x="1393" y="1439"/>
                  <a:pt x="1439" y="1416"/>
                  <a:pt x="1439" y="1370"/>
                </a:cubicBezTo>
                <a:lnTo>
                  <a:pt x="1439" y="69"/>
                </a:lnTo>
                <a:cubicBezTo>
                  <a:pt x="1439" y="24"/>
                  <a:pt x="1393" y="1"/>
                  <a:pt x="1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4"/>
          <p:cNvGrpSpPr/>
          <p:nvPr/>
        </p:nvGrpSpPr>
        <p:grpSpPr>
          <a:xfrm>
            <a:off x="-129749" y="501122"/>
            <a:ext cx="345376" cy="77756"/>
            <a:chOff x="-402649" y="1626497"/>
            <a:chExt cx="345376" cy="77756"/>
          </a:xfrm>
        </p:grpSpPr>
        <p:sp>
          <p:nvSpPr>
            <p:cNvPr id="124" name="Google Shape;124;p4"/>
            <p:cNvSpPr/>
            <p:nvPr/>
          </p:nvSpPr>
          <p:spPr>
            <a:xfrm>
              <a:off x="-402649" y="1626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-269459" y="1626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-135026" y="1626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4"/>
          <p:cNvSpPr/>
          <p:nvPr/>
        </p:nvSpPr>
        <p:spPr>
          <a:xfrm>
            <a:off x="-335718" y="3029791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209"/>
                </a:cubicBezTo>
                <a:lnTo>
                  <a:pt x="114" y="2209"/>
                </a:lnTo>
                <a:lnTo>
                  <a:pt x="2192" y="132"/>
                </a:lnTo>
                <a:cubicBezTo>
                  <a:pt x="2214" y="109"/>
                  <a:pt x="2214" y="64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-255533" y="3029791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8" y="1"/>
                  <a:pt x="2111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209"/>
                </a:cubicBezTo>
                <a:lnTo>
                  <a:pt x="114" y="2209"/>
                </a:lnTo>
                <a:lnTo>
                  <a:pt x="2191" y="132"/>
                </a:lnTo>
                <a:cubicBezTo>
                  <a:pt x="2214" y="109"/>
                  <a:pt x="2214" y="64"/>
                  <a:pt x="2191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-176646" y="3029791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9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209"/>
                </a:cubicBezTo>
                <a:lnTo>
                  <a:pt x="138" y="2209"/>
                </a:lnTo>
                <a:lnTo>
                  <a:pt x="2215" y="132"/>
                </a:lnTo>
                <a:cubicBezTo>
                  <a:pt x="2238" y="109"/>
                  <a:pt x="2238" y="64"/>
                  <a:pt x="2215" y="18"/>
                </a:cubicBezTo>
                <a:cubicBezTo>
                  <a:pt x="2192" y="7"/>
                  <a:pt x="2169" y="1"/>
                  <a:pt x="21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-96462" y="3029791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0" y="18"/>
                </a:cubicBezTo>
                <a:lnTo>
                  <a:pt x="23" y="2095"/>
                </a:lnTo>
                <a:cubicBezTo>
                  <a:pt x="0" y="2118"/>
                  <a:pt x="0" y="2164"/>
                  <a:pt x="23" y="2209"/>
                </a:cubicBezTo>
                <a:lnTo>
                  <a:pt x="115" y="2209"/>
                </a:lnTo>
                <a:lnTo>
                  <a:pt x="2192" y="132"/>
                </a:lnTo>
                <a:cubicBezTo>
                  <a:pt x="2215" y="109"/>
                  <a:pt x="2215" y="64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-17520" y="3029791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66" y="1"/>
                </a:moveTo>
                <a:cubicBezTo>
                  <a:pt x="2146" y="1"/>
                  <a:pt x="2123" y="7"/>
                  <a:pt x="2100" y="18"/>
                </a:cubicBezTo>
                <a:lnTo>
                  <a:pt x="46" y="2095"/>
                </a:lnTo>
                <a:cubicBezTo>
                  <a:pt x="0" y="2118"/>
                  <a:pt x="0" y="2164"/>
                  <a:pt x="46" y="2209"/>
                </a:cubicBezTo>
                <a:lnTo>
                  <a:pt x="137" y="2209"/>
                </a:lnTo>
                <a:lnTo>
                  <a:pt x="2214" y="132"/>
                </a:lnTo>
                <a:cubicBezTo>
                  <a:pt x="2237" y="109"/>
                  <a:pt x="2237" y="64"/>
                  <a:pt x="2214" y="18"/>
                </a:cubicBezTo>
                <a:cubicBezTo>
                  <a:pt x="2203" y="7"/>
                  <a:pt x="2186" y="1"/>
                  <a:pt x="21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62610" y="3029791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7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209"/>
                </a:cubicBezTo>
                <a:lnTo>
                  <a:pt x="138" y="2209"/>
                </a:lnTo>
                <a:lnTo>
                  <a:pt x="2192" y="132"/>
                </a:lnTo>
                <a:cubicBezTo>
                  <a:pt x="2238" y="109"/>
                  <a:pt x="2238" y="64"/>
                  <a:pt x="2192" y="18"/>
                </a:cubicBezTo>
                <a:cubicBezTo>
                  <a:pt x="2181" y="7"/>
                  <a:pt x="2164" y="1"/>
                  <a:pt x="21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142794" y="3029791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3" y="2095"/>
                </a:lnTo>
                <a:cubicBezTo>
                  <a:pt x="1" y="2118"/>
                  <a:pt x="1" y="2164"/>
                  <a:pt x="23" y="2209"/>
                </a:cubicBezTo>
                <a:lnTo>
                  <a:pt x="115" y="2209"/>
                </a:lnTo>
                <a:lnTo>
                  <a:pt x="2192" y="132"/>
                </a:lnTo>
                <a:cubicBezTo>
                  <a:pt x="2215" y="109"/>
                  <a:pt x="2215" y="64"/>
                  <a:pt x="2192" y="18"/>
                </a:cubicBezTo>
                <a:cubicBezTo>
                  <a:pt x="2180" y="7"/>
                  <a:pt x="2163" y="1"/>
                  <a:pt x="2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>
            <a:off x="221736" y="3029791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9" y="1"/>
                </a:moveTo>
                <a:cubicBezTo>
                  <a:pt x="2129" y="1"/>
                  <a:pt x="2112" y="7"/>
                  <a:pt x="2100" y="18"/>
                </a:cubicBezTo>
                <a:lnTo>
                  <a:pt x="46" y="2095"/>
                </a:lnTo>
                <a:cubicBezTo>
                  <a:pt x="0" y="2118"/>
                  <a:pt x="0" y="2164"/>
                  <a:pt x="46" y="2209"/>
                </a:cubicBezTo>
                <a:lnTo>
                  <a:pt x="137" y="2209"/>
                </a:lnTo>
                <a:lnTo>
                  <a:pt x="2214" y="132"/>
                </a:lnTo>
                <a:cubicBezTo>
                  <a:pt x="2237" y="109"/>
                  <a:pt x="2237" y="64"/>
                  <a:pt x="2214" y="18"/>
                </a:cubicBezTo>
                <a:cubicBezTo>
                  <a:pt x="2192" y="7"/>
                  <a:pt x="2169" y="1"/>
                  <a:pt x="21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4"/>
          <p:cNvGrpSpPr/>
          <p:nvPr/>
        </p:nvGrpSpPr>
        <p:grpSpPr>
          <a:xfrm>
            <a:off x="8652605" y="896916"/>
            <a:ext cx="677135" cy="119417"/>
            <a:chOff x="8424005" y="896916"/>
            <a:chExt cx="677135" cy="119417"/>
          </a:xfrm>
        </p:grpSpPr>
        <p:sp>
          <p:nvSpPr>
            <p:cNvPr id="136" name="Google Shape;136;p4"/>
            <p:cNvSpPr/>
            <p:nvPr/>
          </p:nvSpPr>
          <p:spPr>
            <a:xfrm>
              <a:off x="8424005" y="89691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502947" y="896916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215" y="109"/>
                  </a:lnTo>
                  <a:cubicBezTo>
                    <a:pt x="2238" y="86"/>
                    <a:pt x="2238" y="41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8583131" y="89691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8663261" y="896916"/>
              <a:ext cx="119736" cy="119417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742202" y="896916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822387" y="89691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901328" y="896916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981458" y="89691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4"/>
          <p:cNvGrpSpPr/>
          <p:nvPr/>
        </p:nvGrpSpPr>
        <p:grpSpPr>
          <a:xfrm>
            <a:off x="9072704" y="3537476"/>
            <a:ext cx="119682" cy="678139"/>
            <a:chOff x="-1385609" y="1356701"/>
            <a:chExt cx="119682" cy="678139"/>
          </a:xfrm>
        </p:grpSpPr>
        <p:sp>
          <p:nvSpPr>
            <p:cNvPr id="145" name="Google Shape;145;p4"/>
            <p:cNvSpPr/>
            <p:nvPr/>
          </p:nvSpPr>
          <p:spPr>
            <a:xfrm>
              <a:off x="-1385609" y="1914504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-1385609" y="1835289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-1385609" y="1755101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-1385609" y="167615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-1385609" y="1596022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-1385609" y="1516158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-1385609" y="1436889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-1385609" y="135670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4"/>
          <p:cNvSpPr/>
          <p:nvPr/>
        </p:nvSpPr>
        <p:spPr>
          <a:xfrm>
            <a:off x="-57006" y="5024140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63"/>
                  <a:pt x="0" y="86"/>
                  <a:pt x="46" y="132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5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"/>
          <p:cNvSpPr/>
          <p:nvPr/>
        </p:nvSpPr>
        <p:spPr>
          <a:xfrm>
            <a:off x="-57006" y="4945195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8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186"/>
                  <a:pt x="2146" y="2209"/>
                  <a:pt x="2169" y="2209"/>
                </a:cubicBezTo>
                <a:cubicBezTo>
                  <a:pt x="2169" y="2209"/>
                  <a:pt x="2192" y="2186"/>
                  <a:pt x="2215" y="2186"/>
                </a:cubicBezTo>
                <a:cubicBezTo>
                  <a:pt x="2237" y="2163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"/>
          <p:cNvSpPr/>
          <p:nvPr/>
        </p:nvSpPr>
        <p:spPr>
          <a:xfrm>
            <a:off x="-57006" y="4865007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92" y="1"/>
                </a:moveTo>
                <a:cubicBezTo>
                  <a:pt x="75" y="1"/>
                  <a:pt x="58" y="7"/>
                  <a:pt x="46" y="18"/>
                </a:cubicBezTo>
                <a:cubicBezTo>
                  <a:pt x="0" y="41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4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7"/>
                  <a:pt x="109" y="1"/>
                  <a:pt x="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-57006" y="4784873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63"/>
                  <a:pt x="0" y="109"/>
                  <a:pt x="46" y="131"/>
                </a:cubicBezTo>
                <a:lnTo>
                  <a:pt x="2100" y="2209"/>
                </a:lnTo>
                <a:lnTo>
                  <a:pt x="2215" y="2209"/>
                </a:lnTo>
                <a:cubicBezTo>
                  <a:pt x="2237" y="2163"/>
                  <a:pt x="2237" y="2117"/>
                  <a:pt x="2215" y="2094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-57006" y="4705928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5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>
            <a:off x="-57006" y="4625740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92" y="1"/>
                </a:moveTo>
                <a:cubicBezTo>
                  <a:pt x="75" y="1"/>
                  <a:pt x="58" y="6"/>
                  <a:pt x="46" y="18"/>
                </a:cubicBezTo>
                <a:cubicBezTo>
                  <a:pt x="0" y="41"/>
                  <a:pt x="0" y="86"/>
                  <a:pt x="46" y="132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8"/>
                  <a:pt x="2215" y="2095"/>
                </a:cubicBezTo>
                <a:lnTo>
                  <a:pt x="137" y="18"/>
                </a:lnTo>
                <a:cubicBezTo>
                  <a:pt x="126" y="6"/>
                  <a:pt x="109" y="1"/>
                  <a:pt x="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/>
          <p:nvPr/>
        </p:nvSpPr>
        <p:spPr>
          <a:xfrm>
            <a:off x="-57006" y="4545877"/>
            <a:ext cx="120925" cy="120336"/>
          </a:xfrm>
          <a:custGeom>
            <a:avLst/>
            <a:gdLst/>
            <a:ahLst/>
            <a:cxnLst/>
            <a:rect l="l" t="t" r="r" b="b"/>
            <a:pathLst>
              <a:path w="2238" h="2227" extrusionOk="0">
                <a:moveTo>
                  <a:pt x="92" y="1"/>
                </a:moveTo>
                <a:cubicBezTo>
                  <a:pt x="75" y="1"/>
                  <a:pt x="58" y="12"/>
                  <a:pt x="46" y="35"/>
                </a:cubicBezTo>
                <a:cubicBezTo>
                  <a:pt x="0" y="58"/>
                  <a:pt x="0" y="104"/>
                  <a:pt x="46" y="126"/>
                </a:cubicBezTo>
                <a:lnTo>
                  <a:pt x="2100" y="2203"/>
                </a:lnTo>
                <a:cubicBezTo>
                  <a:pt x="2123" y="2203"/>
                  <a:pt x="2146" y="2226"/>
                  <a:pt x="2169" y="2226"/>
                </a:cubicBezTo>
                <a:cubicBezTo>
                  <a:pt x="2169" y="2226"/>
                  <a:pt x="2192" y="2203"/>
                  <a:pt x="2215" y="2203"/>
                </a:cubicBezTo>
                <a:cubicBezTo>
                  <a:pt x="2237" y="2181"/>
                  <a:pt x="2237" y="2135"/>
                  <a:pt x="2215" y="2089"/>
                </a:cubicBezTo>
                <a:lnTo>
                  <a:pt x="137" y="35"/>
                </a:lnTo>
                <a:cubicBezTo>
                  <a:pt x="126" y="12"/>
                  <a:pt x="109" y="1"/>
                  <a:pt x="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"/>
          <p:cNvSpPr/>
          <p:nvPr/>
        </p:nvSpPr>
        <p:spPr>
          <a:xfrm>
            <a:off x="-57006" y="4466661"/>
            <a:ext cx="120925" cy="119363"/>
          </a:xfrm>
          <a:custGeom>
            <a:avLst/>
            <a:gdLst/>
            <a:ahLst/>
            <a:cxnLst/>
            <a:rect l="l" t="t" r="r" b="b"/>
            <a:pathLst>
              <a:path w="2238" h="2209" extrusionOk="0">
                <a:moveTo>
                  <a:pt x="92" y="0"/>
                </a:moveTo>
                <a:cubicBezTo>
                  <a:pt x="75" y="0"/>
                  <a:pt x="58" y="6"/>
                  <a:pt x="46" y="17"/>
                </a:cubicBezTo>
                <a:cubicBezTo>
                  <a:pt x="0" y="40"/>
                  <a:pt x="0" y="86"/>
                  <a:pt x="46" y="109"/>
                </a:cubicBezTo>
                <a:lnTo>
                  <a:pt x="2100" y="2186"/>
                </a:lnTo>
                <a:cubicBezTo>
                  <a:pt x="2123" y="2209"/>
                  <a:pt x="2146" y="2209"/>
                  <a:pt x="2169" y="2209"/>
                </a:cubicBezTo>
                <a:cubicBezTo>
                  <a:pt x="2169" y="2209"/>
                  <a:pt x="2192" y="2209"/>
                  <a:pt x="2215" y="2186"/>
                </a:cubicBezTo>
                <a:cubicBezTo>
                  <a:pt x="2237" y="2163"/>
                  <a:pt x="2237" y="2117"/>
                  <a:pt x="2215" y="2094"/>
                </a:cubicBezTo>
                <a:lnTo>
                  <a:pt x="137" y="17"/>
                </a:lnTo>
                <a:cubicBezTo>
                  <a:pt x="126" y="6"/>
                  <a:pt x="109" y="0"/>
                  <a:pt x="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"/>
          <p:cNvSpPr/>
          <p:nvPr/>
        </p:nvSpPr>
        <p:spPr>
          <a:xfrm>
            <a:off x="8462244" y="2759605"/>
            <a:ext cx="119682" cy="119688"/>
          </a:xfrm>
          <a:custGeom>
            <a:avLst/>
            <a:gdLst/>
            <a:ahLst/>
            <a:cxnLst/>
            <a:rect l="l" t="t" r="r" b="b"/>
            <a:pathLst>
              <a:path w="2215" h="2215" extrusionOk="0">
                <a:moveTo>
                  <a:pt x="1097" y="137"/>
                </a:moveTo>
                <a:cubicBezTo>
                  <a:pt x="1622" y="137"/>
                  <a:pt x="2055" y="571"/>
                  <a:pt x="2055" y="1096"/>
                </a:cubicBezTo>
                <a:cubicBezTo>
                  <a:pt x="2055" y="1621"/>
                  <a:pt x="1622" y="2077"/>
                  <a:pt x="1097" y="2077"/>
                </a:cubicBezTo>
                <a:cubicBezTo>
                  <a:pt x="572" y="2077"/>
                  <a:pt x="138" y="1621"/>
                  <a:pt x="138" y="1096"/>
                </a:cubicBezTo>
                <a:cubicBezTo>
                  <a:pt x="138" y="571"/>
                  <a:pt x="572" y="137"/>
                  <a:pt x="1097" y="137"/>
                </a:cubicBezTo>
                <a:close/>
                <a:moveTo>
                  <a:pt x="1097" y="0"/>
                </a:moveTo>
                <a:cubicBezTo>
                  <a:pt x="480" y="0"/>
                  <a:pt x="1" y="480"/>
                  <a:pt x="1" y="1096"/>
                </a:cubicBezTo>
                <a:cubicBezTo>
                  <a:pt x="1" y="1712"/>
                  <a:pt x="480" y="2214"/>
                  <a:pt x="1097" y="2214"/>
                </a:cubicBezTo>
                <a:cubicBezTo>
                  <a:pt x="1713" y="2214"/>
                  <a:pt x="2215" y="1712"/>
                  <a:pt x="2215" y="1096"/>
                </a:cubicBezTo>
                <a:cubicBezTo>
                  <a:pt x="2215" y="480"/>
                  <a:pt x="1713" y="0"/>
                  <a:pt x="10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"/>
          <p:cNvSpPr/>
          <p:nvPr/>
        </p:nvSpPr>
        <p:spPr>
          <a:xfrm>
            <a:off x="7168529" y="127603"/>
            <a:ext cx="108605" cy="109853"/>
          </a:xfrm>
          <a:custGeom>
            <a:avLst/>
            <a:gdLst/>
            <a:ahLst/>
            <a:cxnLst/>
            <a:rect l="l" t="t" r="r" b="b"/>
            <a:pathLst>
              <a:path w="2010" h="2033" extrusionOk="0">
                <a:moveTo>
                  <a:pt x="1873" y="161"/>
                </a:moveTo>
                <a:lnTo>
                  <a:pt x="1873" y="1895"/>
                </a:lnTo>
                <a:lnTo>
                  <a:pt x="138" y="1895"/>
                </a:lnTo>
                <a:lnTo>
                  <a:pt x="138" y="161"/>
                </a:lnTo>
                <a:close/>
                <a:moveTo>
                  <a:pt x="69" y="1"/>
                </a:moveTo>
                <a:cubicBezTo>
                  <a:pt x="24" y="1"/>
                  <a:pt x="1" y="47"/>
                  <a:pt x="1" y="69"/>
                </a:cubicBezTo>
                <a:lnTo>
                  <a:pt x="1" y="1964"/>
                </a:lnTo>
                <a:cubicBezTo>
                  <a:pt x="1" y="1987"/>
                  <a:pt x="24" y="2032"/>
                  <a:pt x="69" y="2032"/>
                </a:cubicBezTo>
                <a:lnTo>
                  <a:pt x="1941" y="2032"/>
                </a:lnTo>
                <a:cubicBezTo>
                  <a:pt x="1987" y="2032"/>
                  <a:pt x="2010" y="1987"/>
                  <a:pt x="2010" y="1964"/>
                </a:cubicBezTo>
                <a:lnTo>
                  <a:pt x="2010" y="69"/>
                </a:lnTo>
                <a:cubicBezTo>
                  <a:pt x="2010" y="47"/>
                  <a:pt x="1987" y="1"/>
                  <a:pt x="19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"/>
          <p:cNvSpPr/>
          <p:nvPr/>
        </p:nvSpPr>
        <p:spPr>
          <a:xfrm>
            <a:off x="443713" y="4405926"/>
            <a:ext cx="108605" cy="109799"/>
          </a:xfrm>
          <a:custGeom>
            <a:avLst/>
            <a:gdLst/>
            <a:ahLst/>
            <a:cxnLst/>
            <a:rect l="l" t="t" r="r" b="b"/>
            <a:pathLst>
              <a:path w="2010" h="2032" extrusionOk="0">
                <a:moveTo>
                  <a:pt x="1872" y="160"/>
                </a:moveTo>
                <a:lnTo>
                  <a:pt x="1872" y="1895"/>
                </a:lnTo>
                <a:lnTo>
                  <a:pt x="138" y="1895"/>
                </a:lnTo>
                <a:lnTo>
                  <a:pt x="138" y="160"/>
                </a:lnTo>
                <a:close/>
                <a:moveTo>
                  <a:pt x="69" y="0"/>
                </a:moveTo>
                <a:cubicBezTo>
                  <a:pt x="23" y="0"/>
                  <a:pt x="1" y="46"/>
                  <a:pt x="1" y="69"/>
                </a:cubicBezTo>
                <a:lnTo>
                  <a:pt x="1" y="1963"/>
                </a:lnTo>
                <a:cubicBezTo>
                  <a:pt x="1" y="1986"/>
                  <a:pt x="23" y="2032"/>
                  <a:pt x="69" y="2032"/>
                </a:cubicBezTo>
                <a:lnTo>
                  <a:pt x="1941" y="2032"/>
                </a:lnTo>
                <a:cubicBezTo>
                  <a:pt x="1986" y="2032"/>
                  <a:pt x="2009" y="1986"/>
                  <a:pt x="2009" y="1963"/>
                </a:cubicBezTo>
                <a:lnTo>
                  <a:pt x="2009" y="69"/>
                </a:lnTo>
                <a:cubicBezTo>
                  <a:pt x="2009" y="46"/>
                  <a:pt x="1986" y="0"/>
                  <a:pt x="19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8633705" y="-11"/>
            <a:ext cx="108551" cy="108556"/>
          </a:xfrm>
          <a:custGeom>
            <a:avLst/>
            <a:gdLst/>
            <a:ahLst/>
            <a:cxnLst/>
            <a:rect l="l" t="t" r="r" b="b"/>
            <a:pathLst>
              <a:path w="2009" h="2009" extrusionOk="0">
                <a:moveTo>
                  <a:pt x="1872" y="137"/>
                </a:moveTo>
                <a:lnTo>
                  <a:pt x="1872" y="1872"/>
                </a:lnTo>
                <a:lnTo>
                  <a:pt x="137" y="1872"/>
                </a:lnTo>
                <a:lnTo>
                  <a:pt x="137" y="137"/>
                </a:lnTo>
                <a:close/>
                <a:moveTo>
                  <a:pt x="69" y="0"/>
                </a:moveTo>
                <a:cubicBezTo>
                  <a:pt x="23" y="0"/>
                  <a:pt x="0" y="23"/>
                  <a:pt x="0" y="69"/>
                </a:cubicBezTo>
                <a:lnTo>
                  <a:pt x="0" y="1940"/>
                </a:lnTo>
                <a:cubicBezTo>
                  <a:pt x="0" y="1986"/>
                  <a:pt x="23" y="2009"/>
                  <a:pt x="69" y="2009"/>
                </a:cubicBezTo>
                <a:lnTo>
                  <a:pt x="1940" y="2009"/>
                </a:lnTo>
                <a:cubicBezTo>
                  <a:pt x="1986" y="2009"/>
                  <a:pt x="2009" y="1986"/>
                  <a:pt x="2009" y="1940"/>
                </a:cubicBezTo>
                <a:lnTo>
                  <a:pt x="2009" y="69"/>
                </a:lnTo>
                <a:cubicBezTo>
                  <a:pt x="2009" y="23"/>
                  <a:pt x="1986" y="0"/>
                  <a:pt x="19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"/>
          <p:cNvSpPr/>
          <p:nvPr/>
        </p:nvSpPr>
        <p:spPr>
          <a:xfrm>
            <a:off x="342651" y="3915055"/>
            <a:ext cx="7456" cy="119688"/>
          </a:xfrm>
          <a:custGeom>
            <a:avLst/>
            <a:gdLst/>
            <a:ahLst/>
            <a:cxnLst/>
            <a:rect l="l" t="t" r="r" b="b"/>
            <a:pathLst>
              <a:path w="138" h="2215" extrusionOk="0">
                <a:moveTo>
                  <a:pt x="69" y="0"/>
                </a:moveTo>
                <a:cubicBezTo>
                  <a:pt x="24" y="0"/>
                  <a:pt x="1" y="46"/>
                  <a:pt x="1" y="91"/>
                </a:cubicBezTo>
                <a:lnTo>
                  <a:pt x="1" y="2146"/>
                </a:lnTo>
                <a:cubicBezTo>
                  <a:pt x="1" y="2169"/>
                  <a:pt x="24" y="2214"/>
                  <a:pt x="69" y="2214"/>
                </a:cubicBezTo>
                <a:cubicBezTo>
                  <a:pt x="115" y="2214"/>
                  <a:pt x="138" y="2169"/>
                  <a:pt x="138" y="2146"/>
                </a:cubicBezTo>
                <a:lnTo>
                  <a:pt x="138" y="91"/>
                </a:lnTo>
                <a:cubicBezTo>
                  <a:pt x="138" y="46"/>
                  <a:pt x="115" y="0"/>
                  <a:pt x="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"/>
          <p:cNvSpPr/>
          <p:nvPr/>
        </p:nvSpPr>
        <p:spPr>
          <a:xfrm>
            <a:off x="8916133" y="375208"/>
            <a:ext cx="86344" cy="86078"/>
          </a:xfrm>
          <a:custGeom>
            <a:avLst/>
            <a:gdLst/>
            <a:ahLst/>
            <a:cxnLst/>
            <a:rect l="l" t="t" r="r" b="b"/>
            <a:pathLst>
              <a:path w="1598" h="1593" extrusionOk="0">
                <a:moveTo>
                  <a:pt x="69" y="1"/>
                </a:moveTo>
                <a:cubicBezTo>
                  <a:pt x="52" y="1"/>
                  <a:pt x="34" y="7"/>
                  <a:pt x="23" y="18"/>
                </a:cubicBezTo>
                <a:cubicBezTo>
                  <a:pt x="0" y="41"/>
                  <a:pt x="0" y="86"/>
                  <a:pt x="23" y="132"/>
                </a:cubicBezTo>
                <a:lnTo>
                  <a:pt x="1484" y="1570"/>
                </a:lnTo>
                <a:cubicBezTo>
                  <a:pt x="1484" y="1593"/>
                  <a:pt x="1507" y="1593"/>
                  <a:pt x="1529" y="1593"/>
                </a:cubicBezTo>
                <a:cubicBezTo>
                  <a:pt x="1552" y="1593"/>
                  <a:pt x="1552" y="1593"/>
                  <a:pt x="1575" y="1570"/>
                </a:cubicBezTo>
                <a:cubicBezTo>
                  <a:pt x="1598" y="1547"/>
                  <a:pt x="1598" y="1502"/>
                  <a:pt x="1575" y="1479"/>
                </a:cubicBezTo>
                <a:lnTo>
                  <a:pt x="114" y="18"/>
                </a:lnTo>
                <a:cubicBezTo>
                  <a:pt x="103" y="7"/>
                  <a:pt x="86" y="1"/>
                  <a:pt x="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386979" y="146103"/>
            <a:ext cx="72836" cy="72839"/>
          </a:xfrm>
          <a:custGeom>
            <a:avLst/>
            <a:gdLst/>
            <a:ahLst/>
            <a:cxnLst/>
            <a:rect l="l" t="t" r="r" b="b"/>
            <a:pathLst>
              <a:path w="1348" h="1348" extrusionOk="0">
                <a:moveTo>
                  <a:pt x="685" y="138"/>
                </a:moveTo>
                <a:cubicBezTo>
                  <a:pt x="982" y="138"/>
                  <a:pt x="1210" y="389"/>
                  <a:pt x="1210" y="686"/>
                </a:cubicBezTo>
                <a:cubicBezTo>
                  <a:pt x="1210" y="982"/>
                  <a:pt x="982" y="1211"/>
                  <a:pt x="685" y="1211"/>
                </a:cubicBezTo>
                <a:cubicBezTo>
                  <a:pt x="389" y="1211"/>
                  <a:pt x="138" y="982"/>
                  <a:pt x="138" y="686"/>
                </a:cubicBezTo>
                <a:cubicBezTo>
                  <a:pt x="138" y="389"/>
                  <a:pt x="389" y="138"/>
                  <a:pt x="685" y="138"/>
                </a:cubicBezTo>
                <a:close/>
                <a:moveTo>
                  <a:pt x="685" y="1"/>
                </a:moveTo>
                <a:cubicBezTo>
                  <a:pt x="297" y="1"/>
                  <a:pt x="1" y="298"/>
                  <a:pt x="1" y="686"/>
                </a:cubicBezTo>
                <a:cubicBezTo>
                  <a:pt x="1" y="1051"/>
                  <a:pt x="297" y="1348"/>
                  <a:pt x="685" y="1348"/>
                </a:cubicBezTo>
                <a:cubicBezTo>
                  <a:pt x="1051" y="1348"/>
                  <a:pt x="1347" y="1051"/>
                  <a:pt x="1347" y="686"/>
                </a:cubicBezTo>
                <a:cubicBezTo>
                  <a:pt x="1347" y="298"/>
                  <a:pt x="1051" y="1"/>
                  <a:pt x="6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8031657" y="56726"/>
            <a:ext cx="72836" cy="74028"/>
          </a:xfrm>
          <a:custGeom>
            <a:avLst/>
            <a:gdLst/>
            <a:ahLst/>
            <a:cxnLst/>
            <a:rect l="l" t="t" r="r" b="b"/>
            <a:pathLst>
              <a:path w="1348" h="1370" extrusionOk="0">
                <a:moveTo>
                  <a:pt x="686" y="137"/>
                </a:moveTo>
                <a:cubicBezTo>
                  <a:pt x="982" y="137"/>
                  <a:pt x="1211" y="388"/>
                  <a:pt x="1211" y="685"/>
                </a:cubicBezTo>
                <a:cubicBezTo>
                  <a:pt x="1211" y="982"/>
                  <a:pt x="982" y="1210"/>
                  <a:pt x="686" y="1210"/>
                </a:cubicBezTo>
                <a:cubicBezTo>
                  <a:pt x="389" y="1210"/>
                  <a:pt x="138" y="982"/>
                  <a:pt x="138" y="685"/>
                </a:cubicBezTo>
                <a:cubicBezTo>
                  <a:pt x="138" y="388"/>
                  <a:pt x="389" y="137"/>
                  <a:pt x="686" y="137"/>
                </a:cubicBezTo>
                <a:close/>
                <a:moveTo>
                  <a:pt x="686" y="0"/>
                </a:moveTo>
                <a:cubicBezTo>
                  <a:pt x="298" y="0"/>
                  <a:pt x="1" y="320"/>
                  <a:pt x="1" y="685"/>
                </a:cubicBezTo>
                <a:cubicBezTo>
                  <a:pt x="1" y="1050"/>
                  <a:pt x="298" y="1370"/>
                  <a:pt x="686" y="1370"/>
                </a:cubicBezTo>
                <a:cubicBezTo>
                  <a:pt x="1051" y="1370"/>
                  <a:pt x="1348" y="1050"/>
                  <a:pt x="1348" y="685"/>
                </a:cubicBezTo>
                <a:cubicBezTo>
                  <a:pt x="1348" y="320"/>
                  <a:pt x="1051" y="0"/>
                  <a:pt x="6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303250"/>
            <a:ext cx="7704000" cy="33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4"/>
          <p:cNvSpPr txBox="1">
            <a:spLocks noGrp="1"/>
          </p:cNvSpPr>
          <p:nvPr>
            <p:ph type="title"/>
          </p:nvPr>
        </p:nvSpPr>
        <p:spPr>
          <a:xfrm>
            <a:off x="720000" y="4823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/>
          <p:nvPr/>
        </p:nvSpPr>
        <p:spPr>
          <a:xfrm flipH="1">
            <a:off x="9468608" y="2886537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1" y="138"/>
                </a:moveTo>
                <a:lnTo>
                  <a:pt x="1301" y="1302"/>
                </a:lnTo>
                <a:lnTo>
                  <a:pt x="160" y="1302"/>
                </a:lnTo>
                <a:lnTo>
                  <a:pt x="160" y="138"/>
                </a:lnTo>
                <a:close/>
                <a:moveTo>
                  <a:pt x="91" y="1"/>
                </a:moveTo>
                <a:cubicBezTo>
                  <a:pt x="46" y="1"/>
                  <a:pt x="0" y="24"/>
                  <a:pt x="0" y="69"/>
                </a:cubicBezTo>
                <a:lnTo>
                  <a:pt x="0" y="1370"/>
                </a:lnTo>
                <a:cubicBezTo>
                  <a:pt x="0" y="1416"/>
                  <a:pt x="46" y="1439"/>
                  <a:pt x="91" y="1439"/>
                </a:cubicBezTo>
                <a:lnTo>
                  <a:pt x="1370" y="1439"/>
                </a:lnTo>
                <a:cubicBezTo>
                  <a:pt x="1415" y="1439"/>
                  <a:pt x="1438" y="1416"/>
                  <a:pt x="1438" y="1370"/>
                </a:cubicBezTo>
                <a:lnTo>
                  <a:pt x="1438" y="69"/>
                </a:lnTo>
                <a:cubicBezTo>
                  <a:pt x="1438" y="24"/>
                  <a:pt x="1415" y="1"/>
                  <a:pt x="13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"/>
          <p:cNvSpPr/>
          <p:nvPr/>
        </p:nvSpPr>
        <p:spPr>
          <a:xfrm flipH="1">
            <a:off x="9487784" y="761314"/>
            <a:ext cx="108551" cy="108556"/>
          </a:xfrm>
          <a:custGeom>
            <a:avLst/>
            <a:gdLst/>
            <a:ahLst/>
            <a:cxnLst/>
            <a:rect l="l" t="t" r="r" b="b"/>
            <a:pathLst>
              <a:path w="2009" h="2009" extrusionOk="0">
                <a:moveTo>
                  <a:pt x="1872" y="137"/>
                </a:moveTo>
                <a:lnTo>
                  <a:pt x="1872" y="1872"/>
                </a:lnTo>
                <a:lnTo>
                  <a:pt x="137" y="1872"/>
                </a:lnTo>
                <a:lnTo>
                  <a:pt x="137" y="137"/>
                </a:lnTo>
                <a:close/>
                <a:moveTo>
                  <a:pt x="69" y="0"/>
                </a:moveTo>
                <a:cubicBezTo>
                  <a:pt x="23" y="0"/>
                  <a:pt x="0" y="23"/>
                  <a:pt x="0" y="69"/>
                </a:cubicBezTo>
                <a:lnTo>
                  <a:pt x="0" y="1940"/>
                </a:lnTo>
                <a:cubicBezTo>
                  <a:pt x="0" y="1986"/>
                  <a:pt x="23" y="2009"/>
                  <a:pt x="69" y="2009"/>
                </a:cubicBezTo>
                <a:lnTo>
                  <a:pt x="1940" y="2009"/>
                </a:lnTo>
                <a:cubicBezTo>
                  <a:pt x="1986" y="2009"/>
                  <a:pt x="2009" y="1986"/>
                  <a:pt x="2009" y="1940"/>
                </a:cubicBezTo>
                <a:lnTo>
                  <a:pt x="2009" y="69"/>
                </a:lnTo>
                <a:cubicBezTo>
                  <a:pt x="2009" y="23"/>
                  <a:pt x="1986" y="0"/>
                  <a:pt x="19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5"/>
          <p:cNvGrpSpPr/>
          <p:nvPr/>
        </p:nvGrpSpPr>
        <p:grpSpPr>
          <a:xfrm>
            <a:off x="-364920" y="-66746"/>
            <a:ext cx="9776902" cy="4990225"/>
            <a:chOff x="-364920" y="-66746"/>
            <a:chExt cx="9776902" cy="4990225"/>
          </a:xfrm>
        </p:grpSpPr>
        <p:sp>
          <p:nvSpPr>
            <p:cNvPr id="175" name="Google Shape;175;p5"/>
            <p:cNvSpPr/>
            <p:nvPr/>
          </p:nvSpPr>
          <p:spPr>
            <a:xfrm flipH="1">
              <a:off x="9334229" y="288653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flipH="1">
              <a:off x="8588884" y="4603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flipH="1">
              <a:off x="8455694" y="4603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 flipH="1">
              <a:off x="8321261" y="4603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 flipH="1">
              <a:off x="193776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 flipH="1">
              <a:off x="113592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 flipH="1">
              <a:off x="33462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flipH="1">
              <a:off x="-45480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flipH="1">
              <a:off x="-125664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 flipH="1">
              <a:off x="-205794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 flipH="1">
              <a:off x="-284736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 flipH="1">
              <a:off x="-364920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 flipH="1">
              <a:off x="9074015" y="20231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 flipH="1">
              <a:off x="8993831" y="2023141"/>
              <a:ext cx="119736" cy="119417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 flipH="1">
              <a:off x="8913701" y="20231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 flipH="1">
              <a:off x="8834759" y="20231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 flipH="1">
              <a:off x="8754575" y="20231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 flipH="1">
              <a:off x="8675688" y="20231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 flipH="1">
              <a:off x="633039" y="938279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 flipH="1">
              <a:off x="633039" y="85906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 flipH="1">
              <a:off x="633039" y="77887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 flipH="1">
              <a:off x="633039" y="69993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 flipH="1">
              <a:off x="633039" y="619797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 flipH="1">
              <a:off x="633039" y="539933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 flipH="1">
              <a:off x="633039" y="46066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 flipH="1">
              <a:off x="633039" y="38047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 flipH="1">
              <a:off x="-46091" y="3024840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 flipH="1">
              <a:off x="-46091" y="2945895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8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186"/>
                    <a:pt x="2146" y="2209"/>
                    <a:pt x="2169" y="2209"/>
                  </a:cubicBezTo>
                  <a:cubicBezTo>
                    <a:pt x="2169" y="2209"/>
                    <a:pt x="2192" y="2186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 flipH="1">
              <a:off x="-46091" y="2865707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7"/>
                    <a:pt x="46" y="18"/>
                  </a:cubicBezTo>
                  <a:cubicBezTo>
                    <a:pt x="0" y="41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4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7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 flipH="1">
              <a:off x="-46091" y="2785573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109"/>
                    <a:pt x="46" y="131"/>
                  </a:cubicBezTo>
                  <a:lnTo>
                    <a:pt x="2100" y="2209"/>
                  </a:lnTo>
                  <a:lnTo>
                    <a:pt x="2215" y="2209"/>
                  </a:ln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 flipH="1">
              <a:off x="-46091" y="2706628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 flipH="1">
              <a:off x="-46091" y="2626440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6"/>
                    <a:pt x="46" y="18"/>
                  </a:cubicBezTo>
                  <a:cubicBezTo>
                    <a:pt x="0" y="41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-46091" y="2546577"/>
              <a:ext cx="120925" cy="120336"/>
            </a:xfrm>
            <a:custGeom>
              <a:avLst/>
              <a:gdLst/>
              <a:ahLst/>
              <a:cxnLst/>
              <a:rect l="l" t="t" r="r" b="b"/>
              <a:pathLst>
                <a:path w="2238" h="2227" extrusionOk="0">
                  <a:moveTo>
                    <a:pt x="92" y="1"/>
                  </a:moveTo>
                  <a:cubicBezTo>
                    <a:pt x="75" y="1"/>
                    <a:pt x="58" y="12"/>
                    <a:pt x="46" y="35"/>
                  </a:cubicBezTo>
                  <a:cubicBezTo>
                    <a:pt x="0" y="58"/>
                    <a:pt x="0" y="104"/>
                    <a:pt x="46" y="126"/>
                  </a:cubicBezTo>
                  <a:lnTo>
                    <a:pt x="2100" y="2203"/>
                  </a:lnTo>
                  <a:cubicBezTo>
                    <a:pt x="2123" y="2203"/>
                    <a:pt x="2146" y="2226"/>
                    <a:pt x="2169" y="2226"/>
                  </a:cubicBezTo>
                  <a:cubicBezTo>
                    <a:pt x="2169" y="2226"/>
                    <a:pt x="2192" y="2203"/>
                    <a:pt x="2215" y="2203"/>
                  </a:cubicBezTo>
                  <a:cubicBezTo>
                    <a:pt x="2237" y="2181"/>
                    <a:pt x="2237" y="2135"/>
                    <a:pt x="2215" y="2089"/>
                  </a:cubicBezTo>
                  <a:lnTo>
                    <a:pt x="137" y="35"/>
                  </a:lnTo>
                  <a:cubicBezTo>
                    <a:pt x="126" y="12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-46091" y="2467361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 flipH="1">
              <a:off x="89148" y="380205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19" y="137"/>
                  </a:moveTo>
                  <a:cubicBezTo>
                    <a:pt x="1644" y="137"/>
                    <a:pt x="2078" y="571"/>
                    <a:pt x="2078" y="1119"/>
                  </a:cubicBezTo>
                  <a:cubicBezTo>
                    <a:pt x="2078" y="1644"/>
                    <a:pt x="1644" y="2077"/>
                    <a:pt x="1119" y="2077"/>
                  </a:cubicBezTo>
                  <a:cubicBezTo>
                    <a:pt x="571" y="2077"/>
                    <a:pt x="137" y="1644"/>
                    <a:pt x="137" y="1119"/>
                  </a:cubicBezTo>
                  <a:cubicBezTo>
                    <a:pt x="137" y="571"/>
                    <a:pt x="571" y="137"/>
                    <a:pt x="1119" y="137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2"/>
                    <a:pt x="0" y="1119"/>
                  </a:cubicBezTo>
                  <a:cubicBezTo>
                    <a:pt x="0" y="1735"/>
                    <a:pt x="503" y="2214"/>
                    <a:pt x="1119" y="2214"/>
                  </a:cubicBezTo>
                  <a:cubicBezTo>
                    <a:pt x="1735" y="2214"/>
                    <a:pt x="2215" y="1735"/>
                    <a:pt x="2215" y="1119"/>
                  </a:cubicBezTo>
                  <a:cubicBezTo>
                    <a:pt x="2215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 flipH="1">
              <a:off x="8874839" y="3333105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>
              <a:off x="2327606" y="333303"/>
              <a:ext cx="108605" cy="109853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>
              <a:off x="395135" y="3709876"/>
              <a:ext cx="108605" cy="109799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>
              <a:off x="445717" y="3034405"/>
              <a:ext cx="7456" cy="119688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>
              <a:off x="8623427" y="2626278"/>
              <a:ext cx="8645" cy="119742"/>
            </a:xfrm>
            <a:custGeom>
              <a:avLst/>
              <a:gdLst/>
              <a:ahLst/>
              <a:cxnLst/>
              <a:rect l="l" t="t" r="r" b="b"/>
              <a:pathLst>
                <a:path w="160" h="2216" extrusionOk="0">
                  <a:moveTo>
                    <a:pt x="91" y="1"/>
                  </a:moveTo>
                  <a:cubicBezTo>
                    <a:pt x="46" y="1"/>
                    <a:pt x="0" y="47"/>
                    <a:pt x="0" y="69"/>
                  </a:cubicBezTo>
                  <a:lnTo>
                    <a:pt x="0" y="2124"/>
                  </a:lnTo>
                  <a:cubicBezTo>
                    <a:pt x="0" y="2169"/>
                    <a:pt x="46" y="2215"/>
                    <a:pt x="91" y="2215"/>
                  </a:cubicBezTo>
                  <a:cubicBezTo>
                    <a:pt x="114" y="2215"/>
                    <a:pt x="160" y="2169"/>
                    <a:pt x="160" y="2124"/>
                  </a:cubicBezTo>
                  <a:lnTo>
                    <a:pt x="160" y="69"/>
                  </a:lnTo>
                  <a:cubicBezTo>
                    <a:pt x="160" y="47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>
              <a:off x="9090688" y="3899433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>
              <a:off x="1564370" y="52937"/>
              <a:ext cx="86398" cy="86078"/>
            </a:xfrm>
            <a:custGeom>
              <a:avLst/>
              <a:gdLst/>
              <a:ahLst/>
              <a:cxnLst/>
              <a:rect l="l" t="t" r="r" b="b"/>
              <a:pathLst>
                <a:path w="1599" h="1593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1484" y="1570"/>
                  </a:lnTo>
                  <a:cubicBezTo>
                    <a:pt x="1484" y="1570"/>
                    <a:pt x="1507" y="1592"/>
                    <a:pt x="1530" y="1592"/>
                  </a:cubicBezTo>
                  <a:cubicBezTo>
                    <a:pt x="1553" y="1592"/>
                    <a:pt x="1575" y="1570"/>
                    <a:pt x="1575" y="1570"/>
                  </a:cubicBezTo>
                  <a:cubicBezTo>
                    <a:pt x="1598" y="1547"/>
                    <a:pt x="1598" y="1501"/>
                    <a:pt x="1575" y="1478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>
              <a:off x="851839" y="4673473"/>
              <a:ext cx="87587" cy="86078"/>
            </a:xfrm>
            <a:custGeom>
              <a:avLst/>
              <a:gdLst/>
              <a:ahLst/>
              <a:cxnLst/>
              <a:rect l="l" t="t" r="r" b="b"/>
              <a:pathLst>
                <a:path w="1621" h="1593" extrusionOk="0">
                  <a:moveTo>
                    <a:pt x="1530" y="0"/>
                  </a:moveTo>
                  <a:cubicBezTo>
                    <a:pt x="1512" y="0"/>
                    <a:pt x="1495" y="6"/>
                    <a:pt x="1484" y="18"/>
                  </a:cubicBezTo>
                  <a:lnTo>
                    <a:pt x="46" y="1478"/>
                  </a:lnTo>
                  <a:cubicBezTo>
                    <a:pt x="0" y="1501"/>
                    <a:pt x="0" y="1547"/>
                    <a:pt x="46" y="1570"/>
                  </a:cubicBezTo>
                  <a:cubicBezTo>
                    <a:pt x="46" y="1592"/>
                    <a:pt x="69" y="1592"/>
                    <a:pt x="92" y="1592"/>
                  </a:cubicBezTo>
                  <a:cubicBezTo>
                    <a:pt x="92" y="1592"/>
                    <a:pt x="114" y="1592"/>
                    <a:pt x="137" y="1570"/>
                  </a:cubicBezTo>
                  <a:lnTo>
                    <a:pt x="1575" y="109"/>
                  </a:lnTo>
                  <a:cubicBezTo>
                    <a:pt x="1621" y="86"/>
                    <a:pt x="1621" y="40"/>
                    <a:pt x="1575" y="18"/>
                  </a:cubicBezTo>
                  <a:cubicBezTo>
                    <a:pt x="1564" y="6"/>
                    <a:pt x="1547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>
              <a:off x="8458154" y="3728379"/>
              <a:ext cx="72836" cy="72785"/>
            </a:xfrm>
            <a:custGeom>
              <a:avLst/>
              <a:gdLst/>
              <a:ahLst/>
              <a:cxnLst/>
              <a:rect l="l" t="t" r="r" b="b"/>
              <a:pathLst>
                <a:path w="1348" h="1347" extrusionOk="0">
                  <a:moveTo>
                    <a:pt x="663" y="137"/>
                  </a:moveTo>
                  <a:cubicBezTo>
                    <a:pt x="960" y="137"/>
                    <a:pt x="1211" y="388"/>
                    <a:pt x="1211" y="685"/>
                  </a:cubicBezTo>
                  <a:cubicBezTo>
                    <a:pt x="1211" y="982"/>
                    <a:pt x="960" y="1210"/>
                    <a:pt x="663" y="1210"/>
                  </a:cubicBezTo>
                  <a:cubicBezTo>
                    <a:pt x="366" y="1210"/>
                    <a:pt x="138" y="982"/>
                    <a:pt x="138" y="685"/>
                  </a:cubicBezTo>
                  <a:cubicBezTo>
                    <a:pt x="138" y="388"/>
                    <a:pt x="366" y="137"/>
                    <a:pt x="663" y="137"/>
                  </a:cubicBezTo>
                  <a:close/>
                  <a:moveTo>
                    <a:pt x="663" y="0"/>
                  </a:moveTo>
                  <a:cubicBezTo>
                    <a:pt x="298" y="0"/>
                    <a:pt x="1" y="297"/>
                    <a:pt x="1" y="685"/>
                  </a:cubicBezTo>
                  <a:cubicBezTo>
                    <a:pt x="1" y="1050"/>
                    <a:pt x="298" y="1347"/>
                    <a:pt x="663" y="1347"/>
                  </a:cubicBezTo>
                  <a:cubicBezTo>
                    <a:pt x="1051" y="1347"/>
                    <a:pt x="1348" y="1050"/>
                    <a:pt x="1348" y="685"/>
                  </a:cubicBezTo>
                  <a:cubicBezTo>
                    <a:pt x="1348" y="297"/>
                    <a:pt x="1051" y="0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>
              <a:off x="177413" y="4369015"/>
              <a:ext cx="72836" cy="72839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8935248" y="4849451"/>
              <a:ext cx="72836" cy="74028"/>
            </a:xfrm>
            <a:custGeom>
              <a:avLst/>
              <a:gdLst/>
              <a:ahLst/>
              <a:cxnLst/>
              <a:rect l="l" t="t" r="r" b="b"/>
              <a:pathLst>
                <a:path w="1348" h="1370" extrusionOk="0">
                  <a:moveTo>
                    <a:pt x="686" y="137"/>
                  </a:moveTo>
                  <a:cubicBezTo>
                    <a:pt x="982" y="137"/>
                    <a:pt x="1211" y="388"/>
                    <a:pt x="1211" y="685"/>
                  </a:cubicBezTo>
                  <a:cubicBezTo>
                    <a:pt x="1211" y="982"/>
                    <a:pt x="982" y="1210"/>
                    <a:pt x="686" y="1210"/>
                  </a:cubicBezTo>
                  <a:cubicBezTo>
                    <a:pt x="389" y="1210"/>
                    <a:pt x="138" y="982"/>
                    <a:pt x="138" y="685"/>
                  </a:cubicBezTo>
                  <a:cubicBezTo>
                    <a:pt x="138" y="388"/>
                    <a:pt x="389" y="137"/>
                    <a:pt x="686" y="137"/>
                  </a:cubicBezTo>
                  <a:close/>
                  <a:moveTo>
                    <a:pt x="686" y="0"/>
                  </a:moveTo>
                  <a:cubicBezTo>
                    <a:pt x="298" y="0"/>
                    <a:pt x="1" y="320"/>
                    <a:pt x="1" y="685"/>
                  </a:cubicBezTo>
                  <a:cubicBezTo>
                    <a:pt x="1" y="1050"/>
                    <a:pt x="298" y="1370"/>
                    <a:pt x="686" y="1370"/>
                  </a:cubicBezTo>
                  <a:cubicBezTo>
                    <a:pt x="1051" y="1370"/>
                    <a:pt x="1348" y="1050"/>
                    <a:pt x="1348" y="685"/>
                  </a:cubicBezTo>
                  <a:cubicBezTo>
                    <a:pt x="1348" y="320"/>
                    <a:pt x="1051" y="0"/>
                    <a:pt x="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9074026" y="938279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9074026" y="85906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9074026" y="77887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9074026" y="69993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9074026" y="619797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9074026" y="539933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9074026" y="46066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9074026" y="38047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8451401" y="247233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7571710" y="4759551"/>
              <a:ext cx="108605" cy="109799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flipH="1">
              <a:off x="7149209" y="401310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7016019" y="401310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6881586" y="401310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 rot="-5400000" flipH="1">
              <a:off x="5718903" y="-67073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 rot="-5400000" flipH="1">
              <a:off x="5639201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 rot="-5400000" flipH="1">
              <a:off x="5559013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 rot="-5400000" flipH="1">
              <a:off x="5480095" y="-66613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 rot="-5400000" flipH="1">
              <a:off x="5399934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 rot="-5400000" flipH="1">
              <a:off x="5319908" y="-66424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5400000" flipH="1">
              <a:off x="5240801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5400000" flipH="1">
              <a:off x="5160640" y="-66613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5"/>
          <p:cNvSpPr txBox="1">
            <a:spLocks noGrp="1"/>
          </p:cNvSpPr>
          <p:nvPr>
            <p:ph type="subTitle" idx="1"/>
          </p:nvPr>
        </p:nvSpPr>
        <p:spPr>
          <a:xfrm>
            <a:off x="1307225" y="2841100"/>
            <a:ext cx="26760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5"/>
          <p:cNvSpPr txBox="1">
            <a:spLocks noGrp="1"/>
          </p:cNvSpPr>
          <p:nvPr>
            <p:ph type="subTitle" idx="2"/>
          </p:nvPr>
        </p:nvSpPr>
        <p:spPr>
          <a:xfrm>
            <a:off x="1307225" y="3333100"/>
            <a:ext cx="2676000" cy="7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"/>
          <p:cNvSpPr txBox="1">
            <a:spLocks noGrp="1"/>
          </p:cNvSpPr>
          <p:nvPr>
            <p:ph type="subTitle" idx="3"/>
          </p:nvPr>
        </p:nvSpPr>
        <p:spPr>
          <a:xfrm>
            <a:off x="5160775" y="2841100"/>
            <a:ext cx="26760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5"/>
          <p:cNvSpPr txBox="1">
            <a:spLocks noGrp="1"/>
          </p:cNvSpPr>
          <p:nvPr>
            <p:ph type="subTitle" idx="4"/>
          </p:nvPr>
        </p:nvSpPr>
        <p:spPr>
          <a:xfrm>
            <a:off x="5160775" y="3333100"/>
            <a:ext cx="2676000" cy="7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"/>
          <p:cNvSpPr txBox="1">
            <a:spLocks noGrp="1"/>
          </p:cNvSpPr>
          <p:nvPr>
            <p:ph type="title"/>
          </p:nvPr>
        </p:nvSpPr>
        <p:spPr>
          <a:xfrm>
            <a:off x="720000" y="4823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"/>
          <p:cNvGrpSpPr/>
          <p:nvPr/>
        </p:nvGrpSpPr>
        <p:grpSpPr>
          <a:xfrm>
            <a:off x="-364920" y="-66746"/>
            <a:ext cx="9776902" cy="5266254"/>
            <a:chOff x="-364920" y="-66746"/>
            <a:chExt cx="9776902" cy="5266254"/>
          </a:xfrm>
        </p:grpSpPr>
        <p:sp>
          <p:nvSpPr>
            <p:cNvPr id="249" name="Google Shape;249;p6"/>
            <p:cNvSpPr/>
            <p:nvPr/>
          </p:nvSpPr>
          <p:spPr>
            <a:xfrm>
              <a:off x="-364920" y="288653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380425" y="4603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513615" y="4603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648048" y="4603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8733604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813788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8892675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8972859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9051801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9131931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9212115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9291057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-146636" y="20231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-66505" y="2023141"/>
              <a:ext cx="119736" cy="119417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12436" y="20231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92620" y="20231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171562" y="20231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251692" y="20231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294341" y="938279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8294341" y="85906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8294341" y="77887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8294341" y="69993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8294341" y="619797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8294341" y="539933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8294341" y="46066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8294341" y="38047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8972227" y="3024840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8972227" y="2945895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8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186"/>
                    <a:pt x="2146" y="2209"/>
                    <a:pt x="2169" y="2209"/>
                  </a:cubicBezTo>
                  <a:cubicBezTo>
                    <a:pt x="2169" y="2209"/>
                    <a:pt x="2192" y="2186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8972227" y="2865707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7"/>
                    <a:pt x="46" y="18"/>
                  </a:cubicBezTo>
                  <a:cubicBezTo>
                    <a:pt x="0" y="41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4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7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8972227" y="2785573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109"/>
                    <a:pt x="46" y="131"/>
                  </a:cubicBezTo>
                  <a:lnTo>
                    <a:pt x="2100" y="2209"/>
                  </a:lnTo>
                  <a:lnTo>
                    <a:pt x="2215" y="2209"/>
                  </a:ln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8972227" y="2706628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8972227" y="2626440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6"/>
                    <a:pt x="46" y="18"/>
                  </a:cubicBezTo>
                  <a:cubicBezTo>
                    <a:pt x="0" y="41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8972227" y="2546577"/>
              <a:ext cx="120925" cy="120336"/>
            </a:xfrm>
            <a:custGeom>
              <a:avLst/>
              <a:gdLst/>
              <a:ahLst/>
              <a:cxnLst/>
              <a:rect l="l" t="t" r="r" b="b"/>
              <a:pathLst>
                <a:path w="2238" h="2227" extrusionOk="0">
                  <a:moveTo>
                    <a:pt x="92" y="1"/>
                  </a:moveTo>
                  <a:cubicBezTo>
                    <a:pt x="75" y="1"/>
                    <a:pt x="58" y="12"/>
                    <a:pt x="46" y="35"/>
                  </a:cubicBezTo>
                  <a:cubicBezTo>
                    <a:pt x="0" y="58"/>
                    <a:pt x="0" y="104"/>
                    <a:pt x="46" y="126"/>
                  </a:cubicBezTo>
                  <a:lnTo>
                    <a:pt x="2100" y="2203"/>
                  </a:lnTo>
                  <a:cubicBezTo>
                    <a:pt x="2123" y="2203"/>
                    <a:pt x="2146" y="2226"/>
                    <a:pt x="2169" y="2226"/>
                  </a:cubicBezTo>
                  <a:cubicBezTo>
                    <a:pt x="2169" y="2226"/>
                    <a:pt x="2192" y="2203"/>
                    <a:pt x="2215" y="2203"/>
                  </a:cubicBezTo>
                  <a:cubicBezTo>
                    <a:pt x="2237" y="2181"/>
                    <a:pt x="2237" y="2135"/>
                    <a:pt x="2215" y="2089"/>
                  </a:cubicBezTo>
                  <a:lnTo>
                    <a:pt x="137" y="35"/>
                  </a:lnTo>
                  <a:cubicBezTo>
                    <a:pt x="126" y="12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8972227" y="2467361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8838232" y="380205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19" y="137"/>
                  </a:moveTo>
                  <a:cubicBezTo>
                    <a:pt x="1644" y="137"/>
                    <a:pt x="2078" y="571"/>
                    <a:pt x="2078" y="1119"/>
                  </a:cubicBezTo>
                  <a:cubicBezTo>
                    <a:pt x="2078" y="1644"/>
                    <a:pt x="1644" y="2077"/>
                    <a:pt x="1119" y="2077"/>
                  </a:cubicBezTo>
                  <a:cubicBezTo>
                    <a:pt x="571" y="2077"/>
                    <a:pt x="137" y="1644"/>
                    <a:pt x="137" y="1119"/>
                  </a:cubicBezTo>
                  <a:cubicBezTo>
                    <a:pt x="137" y="571"/>
                    <a:pt x="571" y="137"/>
                    <a:pt x="1119" y="137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2"/>
                    <a:pt x="0" y="1119"/>
                  </a:cubicBezTo>
                  <a:cubicBezTo>
                    <a:pt x="0" y="1735"/>
                    <a:pt x="503" y="2214"/>
                    <a:pt x="1119" y="2214"/>
                  </a:cubicBezTo>
                  <a:cubicBezTo>
                    <a:pt x="1735" y="2214"/>
                    <a:pt x="2215" y="1735"/>
                    <a:pt x="2215" y="1119"/>
                  </a:cubicBezTo>
                  <a:cubicBezTo>
                    <a:pt x="2215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52540" y="3333105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6610850" y="333303"/>
              <a:ext cx="108605" cy="109853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8543322" y="3709876"/>
              <a:ext cx="108605" cy="109799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8593888" y="3034405"/>
              <a:ext cx="7456" cy="119688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414990" y="2626278"/>
              <a:ext cx="8645" cy="119742"/>
            </a:xfrm>
            <a:custGeom>
              <a:avLst/>
              <a:gdLst/>
              <a:ahLst/>
              <a:cxnLst/>
              <a:rect l="l" t="t" r="r" b="b"/>
              <a:pathLst>
                <a:path w="160" h="2216" extrusionOk="0">
                  <a:moveTo>
                    <a:pt x="91" y="1"/>
                  </a:moveTo>
                  <a:cubicBezTo>
                    <a:pt x="46" y="1"/>
                    <a:pt x="0" y="47"/>
                    <a:pt x="0" y="69"/>
                  </a:cubicBezTo>
                  <a:lnTo>
                    <a:pt x="0" y="2124"/>
                  </a:lnTo>
                  <a:cubicBezTo>
                    <a:pt x="0" y="2169"/>
                    <a:pt x="46" y="2215"/>
                    <a:pt x="91" y="2215"/>
                  </a:cubicBezTo>
                  <a:cubicBezTo>
                    <a:pt x="114" y="2215"/>
                    <a:pt x="160" y="2169"/>
                    <a:pt x="160" y="2124"/>
                  </a:cubicBezTo>
                  <a:lnTo>
                    <a:pt x="160" y="69"/>
                  </a:lnTo>
                  <a:cubicBezTo>
                    <a:pt x="160" y="47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-129971" y="3899433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7396294" y="52937"/>
              <a:ext cx="86398" cy="86078"/>
            </a:xfrm>
            <a:custGeom>
              <a:avLst/>
              <a:gdLst/>
              <a:ahLst/>
              <a:cxnLst/>
              <a:rect l="l" t="t" r="r" b="b"/>
              <a:pathLst>
                <a:path w="1599" h="1593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1484" y="1570"/>
                  </a:lnTo>
                  <a:cubicBezTo>
                    <a:pt x="1484" y="1570"/>
                    <a:pt x="1507" y="1592"/>
                    <a:pt x="1530" y="1592"/>
                  </a:cubicBezTo>
                  <a:cubicBezTo>
                    <a:pt x="1553" y="1592"/>
                    <a:pt x="1575" y="1570"/>
                    <a:pt x="1575" y="1570"/>
                  </a:cubicBezTo>
                  <a:cubicBezTo>
                    <a:pt x="1598" y="1547"/>
                    <a:pt x="1598" y="1501"/>
                    <a:pt x="1575" y="1478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8107636" y="4673473"/>
              <a:ext cx="87587" cy="86078"/>
            </a:xfrm>
            <a:custGeom>
              <a:avLst/>
              <a:gdLst/>
              <a:ahLst/>
              <a:cxnLst/>
              <a:rect l="l" t="t" r="r" b="b"/>
              <a:pathLst>
                <a:path w="1621" h="1593" extrusionOk="0">
                  <a:moveTo>
                    <a:pt x="1530" y="0"/>
                  </a:moveTo>
                  <a:cubicBezTo>
                    <a:pt x="1512" y="0"/>
                    <a:pt x="1495" y="6"/>
                    <a:pt x="1484" y="18"/>
                  </a:cubicBezTo>
                  <a:lnTo>
                    <a:pt x="46" y="1478"/>
                  </a:lnTo>
                  <a:cubicBezTo>
                    <a:pt x="0" y="1501"/>
                    <a:pt x="0" y="1547"/>
                    <a:pt x="46" y="1570"/>
                  </a:cubicBezTo>
                  <a:cubicBezTo>
                    <a:pt x="46" y="1592"/>
                    <a:pt x="69" y="1592"/>
                    <a:pt x="92" y="1592"/>
                  </a:cubicBezTo>
                  <a:cubicBezTo>
                    <a:pt x="92" y="1592"/>
                    <a:pt x="114" y="1592"/>
                    <a:pt x="137" y="1570"/>
                  </a:cubicBezTo>
                  <a:lnTo>
                    <a:pt x="1575" y="109"/>
                  </a:lnTo>
                  <a:cubicBezTo>
                    <a:pt x="1621" y="86"/>
                    <a:pt x="1621" y="40"/>
                    <a:pt x="1575" y="18"/>
                  </a:cubicBezTo>
                  <a:cubicBezTo>
                    <a:pt x="1564" y="6"/>
                    <a:pt x="1547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516072" y="3728379"/>
              <a:ext cx="72836" cy="72785"/>
            </a:xfrm>
            <a:custGeom>
              <a:avLst/>
              <a:gdLst/>
              <a:ahLst/>
              <a:cxnLst/>
              <a:rect l="l" t="t" r="r" b="b"/>
              <a:pathLst>
                <a:path w="1348" h="1347" extrusionOk="0">
                  <a:moveTo>
                    <a:pt x="663" y="137"/>
                  </a:moveTo>
                  <a:cubicBezTo>
                    <a:pt x="960" y="137"/>
                    <a:pt x="1211" y="388"/>
                    <a:pt x="1211" y="685"/>
                  </a:cubicBezTo>
                  <a:cubicBezTo>
                    <a:pt x="1211" y="982"/>
                    <a:pt x="960" y="1210"/>
                    <a:pt x="663" y="1210"/>
                  </a:cubicBezTo>
                  <a:cubicBezTo>
                    <a:pt x="366" y="1210"/>
                    <a:pt x="138" y="982"/>
                    <a:pt x="138" y="685"/>
                  </a:cubicBezTo>
                  <a:cubicBezTo>
                    <a:pt x="138" y="388"/>
                    <a:pt x="366" y="137"/>
                    <a:pt x="663" y="137"/>
                  </a:cubicBezTo>
                  <a:close/>
                  <a:moveTo>
                    <a:pt x="663" y="0"/>
                  </a:moveTo>
                  <a:cubicBezTo>
                    <a:pt x="298" y="0"/>
                    <a:pt x="1" y="297"/>
                    <a:pt x="1" y="685"/>
                  </a:cubicBezTo>
                  <a:cubicBezTo>
                    <a:pt x="1" y="1050"/>
                    <a:pt x="298" y="1347"/>
                    <a:pt x="663" y="1347"/>
                  </a:cubicBezTo>
                  <a:cubicBezTo>
                    <a:pt x="1051" y="1347"/>
                    <a:pt x="1348" y="1050"/>
                    <a:pt x="1348" y="685"/>
                  </a:cubicBezTo>
                  <a:cubicBezTo>
                    <a:pt x="1348" y="297"/>
                    <a:pt x="1051" y="0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8796813" y="4369015"/>
              <a:ext cx="72836" cy="72839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38978" y="4849451"/>
              <a:ext cx="72836" cy="74028"/>
            </a:xfrm>
            <a:custGeom>
              <a:avLst/>
              <a:gdLst/>
              <a:ahLst/>
              <a:cxnLst/>
              <a:rect l="l" t="t" r="r" b="b"/>
              <a:pathLst>
                <a:path w="1348" h="1370" extrusionOk="0">
                  <a:moveTo>
                    <a:pt x="686" y="137"/>
                  </a:moveTo>
                  <a:cubicBezTo>
                    <a:pt x="982" y="137"/>
                    <a:pt x="1211" y="388"/>
                    <a:pt x="1211" y="685"/>
                  </a:cubicBezTo>
                  <a:cubicBezTo>
                    <a:pt x="1211" y="982"/>
                    <a:pt x="982" y="1210"/>
                    <a:pt x="686" y="1210"/>
                  </a:cubicBezTo>
                  <a:cubicBezTo>
                    <a:pt x="389" y="1210"/>
                    <a:pt x="138" y="982"/>
                    <a:pt x="138" y="685"/>
                  </a:cubicBezTo>
                  <a:cubicBezTo>
                    <a:pt x="138" y="388"/>
                    <a:pt x="389" y="137"/>
                    <a:pt x="686" y="137"/>
                  </a:cubicBezTo>
                  <a:close/>
                  <a:moveTo>
                    <a:pt x="686" y="0"/>
                  </a:moveTo>
                  <a:cubicBezTo>
                    <a:pt x="298" y="0"/>
                    <a:pt x="1" y="320"/>
                    <a:pt x="1" y="685"/>
                  </a:cubicBezTo>
                  <a:cubicBezTo>
                    <a:pt x="1" y="1050"/>
                    <a:pt x="298" y="1370"/>
                    <a:pt x="686" y="1370"/>
                  </a:cubicBezTo>
                  <a:cubicBezTo>
                    <a:pt x="1051" y="1370"/>
                    <a:pt x="1348" y="1050"/>
                    <a:pt x="1348" y="685"/>
                  </a:cubicBezTo>
                  <a:cubicBezTo>
                    <a:pt x="1348" y="320"/>
                    <a:pt x="1051" y="0"/>
                    <a:pt x="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-146647" y="938279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-146647" y="85906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-146647" y="77887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-146647" y="69993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-146647" y="619797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-146647" y="539933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-146647" y="46066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-146647" y="38047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09317" y="247233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2409347" y="4759551"/>
              <a:ext cx="108605" cy="109799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1820100" y="401310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1953290" y="401310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2087723" y="401310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 rot="5400000">
              <a:off x="3208477" y="-67073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 rot="5400000">
              <a:off x="3288178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 rot="5400000">
              <a:off x="3368366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 rot="5400000">
              <a:off x="3447284" y="-66613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 rot="5400000">
              <a:off x="3527445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 rot="5400000">
              <a:off x="3607471" y="-66424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 rot="5400000">
              <a:off x="3686578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 rot="5400000">
              <a:off x="3766739" y="-66613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049754" y="508009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129938" y="508009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5208825" y="508009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289009" y="508009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5367951" y="508009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5448081" y="508009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5528265" y="508009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5607207" y="508009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6"/>
          <p:cNvSpPr txBox="1">
            <a:spLocks noGrp="1"/>
          </p:cNvSpPr>
          <p:nvPr>
            <p:ph type="title"/>
          </p:nvPr>
        </p:nvSpPr>
        <p:spPr>
          <a:xfrm>
            <a:off x="720000" y="4823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3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7"/>
          <p:cNvGrpSpPr/>
          <p:nvPr/>
        </p:nvGrpSpPr>
        <p:grpSpPr>
          <a:xfrm flipH="1">
            <a:off x="-364920" y="9454"/>
            <a:ext cx="9776902" cy="4990225"/>
            <a:chOff x="-364920" y="-66746"/>
            <a:chExt cx="9776902" cy="4990225"/>
          </a:xfrm>
        </p:grpSpPr>
        <p:sp>
          <p:nvSpPr>
            <p:cNvPr id="327" name="Google Shape;327;p7"/>
            <p:cNvSpPr/>
            <p:nvPr/>
          </p:nvSpPr>
          <p:spPr>
            <a:xfrm flipH="1">
              <a:off x="9334229" y="288653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flipH="1">
              <a:off x="8588884" y="4603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flipH="1">
              <a:off x="8455694" y="4603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 flipH="1">
              <a:off x="8321261" y="460349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 flipH="1">
              <a:off x="193776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flipH="1">
              <a:off x="113592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flipH="1">
              <a:off x="33462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 flipH="1">
              <a:off x="-45480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 flipH="1">
              <a:off x="-125664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 flipH="1">
              <a:off x="-205794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 flipH="1">
              <a:off x="-284736" y="16582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 flipH="1">
              <a:off x="-364920" y="16582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 flipH="1">
              <a:off x="9074015" y="20231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 flipH="1">
              <a:off x="8993831" y="2023141"/>
              <a:ext cx="119736" cy="119417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 flipH="1">
              <a:off x="8913701" y="20231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 flipH="1">
              <a:off x="8834759" y="20231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 flipH="1">
              <a:off x="8754575" y="2023141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 flipH="1">
              <a:off x="8675688" y="202314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 flipH="1">
              <a:off x="89148" y="380205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19" y="137"/>
                  </a:moveTo>
                  <a:cubicBezTo>
                    <a:pt x="1644" y="137"/>
                    <a:pt x="2078" y="571"/>
                    <a:pt x="2078" y="1119"/>
                  </a:cubicBezTo>
                  <a:cubicBezTo>
                    <a:pt x="2078" y="1644"/>
                    <a:pt x="1644" y="2077"/>
                    <a:pt x="1119" y="2077"/>
                  </a:cubicBezTo>
                  <a:cubicBezTo>
                    <a:pt x="571" y="2077"/>
                    <a:pt x="137" y="1644"/>
                    <a:pt x="137" y="1119"/>
                  </a:cubicBezTo>
                  <a:cubicBezTo>
                    <a:pt x="137" y="571"/>
                    <a:pt x="571" y="137"/>
                    <a:pt x="1119" y="137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2"/>
                    <a:pt x="0" y="1119"/>
                  </a:cubicBezTo>
                  <a:cubicBezTo>
                    <a:pt x="0" y="1735"/>
                    <a:pt x="503" y="2214"/>
                    <a:pt x="1119" y="2214"/>
                  </a:cubicBezTo>
                  <a:cubicBezTo>
                    <a:pt x="1735" y="2214"/>
                    <a:pt x="2215" y="1735"/>
                    <a:pt x="2215" y="1119"/>
                  </a:cubicBezTo>
                  <a:cubicBezTo>
                    <a:pt x="2215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flipH="1">
              <a:off x="8874839" y="3333105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 flipH="1">
              <a:off x="2327606" y="333303"/>
              <a:ext cx="108605" cy="109853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 flipH="1">
              <a:off x="166535" y="3709876"/>
              <a:ext cx="108605" cy="109799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 flipH="1">
              <a:off x="445717" y="3034405"/>
              <a:ext cx="7456" cy="119688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 flipH="1">
              <a:off x="8623427" y="2626278"/>
              <a:ext cx="8645" cy="119742"/>
            </a:xfrm>
            <a:custGeom>
              <a:avLst/>
              <a:gdLst/>
              <a:ahLst/>
              <a:cxnLst/>
              <a:rect l="l" t="t" r="r" b="b"/>
              <a:pathLst>
                <a:path w="160" h="2216" extrusionOk="0">
                  <a:moveTo>
                    <a:pt x="91" y="1"/>
                  </a:moveTo>
                  <a:cubicBezTo>
                    <a:pt x="46" y="1"/>
                    <a:pt x="0" y="47"/>
                    <a:pt x="0" y="69"/>
                  </a:cubicBezTo>
                  <a:lnTo>
                    <a:pt x="0" y="2124"/>
                  </a:lnTo>
                  <a:cubicBezTo>
                    <a:pt x="0" y="2169"/>
                    <a:pt x="46" y="2215"/>
                    <a:pt x="91" y="2215"/>
                  </a:cubicBezTo>
                  <a:cubicBezTo>
                    <a:pt x="114" y="2215"/>
                    <a:pt x="160" y="2169"/>
                    <a:pt x="160" y="2124"/>
                  </a:cubicBezTo>
                  <a:lnTo>
                    <a:pt x="160" y="69"/>
                  </a:lnTo>
                  <a:cubicBezTo>
                    <a:pt x="160" y="47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 flipH="1">
              <a:off x="9090688" y="3899433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 flipH="1">
              <a:off x="1564370" y="52937"/>
              <a:ext cx="86398" cy="86078"/>
            </a:xfrm>
            <a:custGeom>
              <a:avLst/>
              <a:gdLst/>
              <a:ahLst/>
              <a:cxnLst/>
              <a:rect l="l" t="t" r="r" b="b"/>
              <a:pathLst>
                <a:path w="1599" h="1593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1484" y="1570"/>
                  </a:lnTo>
                  <a:cubicBezTo>
                    <a:pt x="1484" y="1570"/>
                    <a:pt x="1507" y="1592"/>
                    <a:pt x="1530" y="1592"/>
                  </a:cubicBezTo>
                  <a:cubicBezTo>
                    <a:pt x="1553" y="1592"/>
                    <a:pt x="1575" y="1570"/>
                    <a:pt x="1575" y="1570"/>
                  </a:cubicBezTo>
                  <a:cubicBezTo>
                    <a:pt x="1598" y="1547"/>
                    <a:pt x="1598" y="1501"/>
                    <a:pt x="1575" y="1478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 flipH="1">
              <a:off x="851839" y="4673473"/>
              <a:ext cx="87587" cy="86078"/>
            </a:xfrm>
            <a:custGeom>
              <a:avLst/>
              <a:gdLst/>
              <a:ahLst/>
              <a:cxnLst/>
              <a:rect l="l" t="t" r="r" b="b"/>
              <a:pathLst>
                <a:path w="1621" h="1593" extrusionOk="0">
                  <a:moveTo>
                    <a:pt x="1530" y="0"/>
                  </a:moveTo>
                  <a:cubicBezTo>
                    <a:pt x="1512" y="0"/>
                    <a:pt x="1495" y="6"/>
                    <a:pt x="1484" y="18"/>
                  </a:cubicBezTo>
                  <a:lnTo>
                    <a:pt x="46" y="1478"/>
                  </a:lnTo>
                  <a:cubicBezTo>
                    <a:pt x="0" y="1501"/>
                    <a:pt x="0" y="1547"/>
                    <a:pt x="46" y="1570"/>
                  </a:cubicBezTo>
                  <a:cubicBezTo>
                    <a:pt x="46" y="1592"/>
                    <a:pt x="69" y="1592"/>
                    <a:pt x="92" y="1592"/>
                  </a:cubicBezTo>
                  <a:cubicBezTo>
                    <a:pt x="92" y="1592"/>
                    <a:pt x="114" y="1592"/>
                    <a:pt x="137" y="1570"/>
                  </a:cubicBezTo>
                  <a:lnTo>
                    <a:pt x="1575" y="109"/>
                  </a:lnTo>
                  <a:cubicBezTo>
                    <a:pt x="1621" y="86"/>
                    <a:pt x="1621" y="40"/>
                    <a:pt x="1575" y="18"/>
                  </a:cubicBezTo>
                  <a:cubicBezTo>
                    <a:pt x="1564" y="6"/>
                    <a:pt x="1547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 flipH="1">
              <a:off x="8458154" y="3728379"/>
              <a:ext cx="72836" cy="72785"/>
            </a:xfrm>
            <a:custGeom>
              <a:avLst/>
              <a:gdLst/>
              <a:ahLst/>
              <a:cxnLst/>
              <a:rect l="l" t="t" r="r" b="b"/>
              <a:pathLst>
                <a:path w="1348" h="1347" extrusionOk="0">
                  <a:moveTo>
                    <a:pt x="663" y="137"/>
                  </a:moveTo>
                  <a:cubicBezTo>
                    <a:pt x="960" y="137"/>
                    <a:pt x="1211" y="388"/>
                    <a:pt x="1211" y="685"/>
                  </a:cubicBezTo>
                  <a:cubicBezTo>
                    <a:pt x="1211" y="982"/>
                    <a:pt x="960" y="1210"/>
                    <a:pt x="663" y="1210"/>
                  </a:cubicBezTo>
                  <a:cubicBezTo>
                    <a:pt x="366" y="1210"/>
                    <a:pt x="138" y="982"/>
                    <a:pt x="138" y="685"/>
                  </a:cubicBezTo>
                  <a:cubicBezTo>
                    <a:pt x="138" y="388"/>
                    <a:pt x="366" y="137"/>
                    <a:pt x="663" y="137"/>
                  </a:cubicBezTo>
                  <a:close/>
                  <a:moveTo>
                    <a:pt x="663" y="0"/>
                  </a:moveTo>
                  <a:cubicBezTo>
                    <a:pt x="298" y="0"/>
                    <a:pt x="1" y="297"/>
                    <a:pt x="1" y="685"/>
                  </a:cubicBezTo>
                  <a:cubicBezTo>
                    <a:pt x="1" y="1050"/>
                    <a:pt x="298" y="1347"/>
                    <a:pt x="663" y="1347"/>
                  </a:cubicBezTo>
                  <a:cubicBezTo>
                    <a:pt x="1051" y="1347"/>
                    <a:pt x="1348" y="1050"/>
                    <a:pt x="1348" y="685"/>
                  </a:cubicBezTo>
                  <a:cubicBezTo>
                    <a:pt x="1348" y="297"/>
                    <a:pt x="1051" y="0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 flipH="1">
              <a:off x="177413" y="4369015"/>
              <a:ext cx="72836" cy="72839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 flipH="1">
              <a:off x="8935248" y="4849451"/>
              <a:ext cx="72836" cy="74028"/>
            </a:xfrm>
            <a:custGeom>
              <a:avLst/>
              <a:gdLst/>
              <a:ahLst/>
              <a:cxnLst/>
              <a:rect l="l" t="t" r="r" b="b"/>
              <a:pathLst>
                <a:path w="1348" h="1370" extrusionOk="0">
                  <a:moveTo>
                    <a:pt x="686" y="137"/>
                  </a:moveTo>
                  <a:cubicBezTo>
                    <a:pt x="982" y="137"/>
                    <a:pt x="1211" y="388"/>
                    <a:pt x="1211" y="685"/>
                  </a:cubicBezTo>
                  <a:cubicBezTo>
                    <a:pt x="1211" y="982"/>
                    <a:pt x="982" y="1210"/>
                    <a:pt x="686" y="1210"/>
                  </a:cubicBezTo>
                  <a:cubicBezTo>
                    <a:pt x="389" y="1210"/>
                    <a:pt x="138" y="982"/>
                    <a:pt x="138" y="685"/>
                  </a:cubicBezTo>
                  <a:cubicBezTo>
                    <a:pt x="138" y="388"/>
                    <a:pt x="389" y="137"/>
                    <a:pt x="686" y="137"/>
                  </a:cubicBezTo>
                  <a:close/>
                  <a:moveTo>
                    <a:pt x="686" y="0"/>
                  </a:moveTo>
                  <a:cubicBezTo>
                    <a:pt x="298" y="0"/>
                    <a:pt x="1" y="320"/>
                    <a:pt x="1" y="685"/>
                  </a:cubicBezTo>
                  <a:cubicBezTo>
                    <a:pt x="1" y="1050"/>
                    <a:pt x="298" y="1370"/>
                    <a:pt x="686" y="1370"/>
                  </a:cubicBezTo>
                  <a:cubicBezTo>
                    <a:pt x="1051" y="1370"/>
                    <a:pt x="1348" y="1050"/>
                    <a:pt x="1348" y="685"/>
                  </a:cubicBezTo>
                  <a:cubicBezTo>
                    <a:pt x="1348" y="320"/>
                    <a:pt x="1051" y="0"/>
                    <a:pt x="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flipH="1">
              <a:off x="9074026" y="938279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 flipH="1">
              <a:off x="9074026" y="85906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 flipH="1">
              <a:off x="9074026" y="77887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 flipH="1">
              <a:off x="9074026" y="69993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 flipH="1">
              <a:off x="9074026" y="619797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 flipH="1">
              <a:off x="9074026" y="539933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 flipH="1">
              <a:off x="9074026" y="460664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 flipH="1">
              <a:off x="9074026" y="38047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 flipH="1">
              <a:off x="8451401" y="247233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 flipH="1">
              <a:off x="7571710" y="4759551"/>
              <a:ext cx="108605" cy="109799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 flipH="1">
              <a:off x="7149209" y="325110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 flipH="1">
              <a:off x="7016019" y="325110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 flipH="1">
              <a:off x="6881586" y="325110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 rot="-5400000" flipH="1">
              <a:off x="5718903" y="-67073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 rot="-5400000" flipH="1">
              <a:off x="5639201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 rot="-5400000" flipH="1">
              <a:off x="5559013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 rot="-5400000" flipH="1">
              <a:off x="5480095" y="-66613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 rot="-5400000" flipH="1">
              <a:off x="5399934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 rot="-5400000" flipH="1">
              <a:off x="5319908" y="-66424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 rot="-5400000" flipH="1">
              <a:off x="5240801" y="-66586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 rot="-5400000" flipH="1">
              <a:off x="5160640" y="-66613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7"/>
          <p:cNvSpPr txBox="1">
            <a:spLocks noGrp="1"/>
          </p:cNvSpPr>
          <p:nvPr>
            <p:ph type="title"/>
          </p:nvPr>
        </p:nvSpPr>
        <p:spPr>
          <a:xfrm>
            <a:off x="720015" y="1534650"/>
            <a:ext cx="34023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subTitle" idx="1"/>
          </p:nvPr>
        </p:nvSpPr>
        <p:spPr>
          <a:xfrm>
            <a:off x="720000" y="2290350"/>
            <a:ext cx="3402300" cy="131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"/>
          <p:cNvSpPr/>
          <p:nvPr/>
        </p:nvSpPr>
        <p:spPr>
          <a:xfrm>
            <a:off x="-2295025" y="1555870"/>
            <a:ext cx="7258568" cy="3587841"/>
          </a:xfrm>
          <a:custGeom>
            <a:avLst/>
            <a:gdLst/>
            <a:ahLst/>
            <a:cxnLst/>
            <a:rect l="l" t="t" r="r" b="b"/>
            <a:pathLst>
              <a:path w="245077" h="86454" extrusionOk="0">
                <a:moveTo>
                  <a:pt x="142703" y="0"/>
                </a:moveTo>
                <a:cubicBezTo>
                  <a:pt x="141160" y="0"/>
                  <a:pt x="139559" y="78"/>
                  <a:pt x="137889" y="243"/>
                </a:cubicBezTo>
                <a:cubicBezTo>
                  <a:pt x="102852" y="3712"/>
                  <a:pt x="104609" y="26515"/>
                  <a:pt x="48345" y="34914"/>
                </a:cubicBezTo>
                <a:cubicBezTo>
                  <a:pt x="1" y="42150"/>
                  <a:pt x="20224" y="86454"/>
                  <a:pt x="20224" y="86454"/>
                </a:cubicBezTo>
                <a:lnTo>
                  <a:pt x="222479" y="86454"/>
                </a:lnTo>
                <a:cubicBezTo>
                  <a:pt x="245076" y="59726"/>
                  <a:pt x="222274" y="21333"/>
                  <a:pt x="193833" y="16129"/>
                </a:cubicBezTo>
                <a:cubicBezTo>
                  <a:pt x="172165" y="12176"/>
                  <a:pt x="162048" y="0"/>
                  <a:pt x="142703" y="0"/>
                </a:cubicBezTo>
                <a:close/>
              </a:path>
            </a:pathLst>
          </a:custGeom>
          <a:solidFill>
            <a:srgbClr val="C4C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8"/>
          <p:cNvGrpSpPr/>
          <p:nvPr/>
        </p:nvGrpSpPr>
        <p:grpSpPr>
          <a:xfrm flipH="1">
            <a:off x="-409845" y="1633837"/>
            <a:ext cx="5157780" cy="2938856"/>
            <a:chOff x="343100" y="2948650"/>
            <a:chExt cx="2386425" cy="1359700"/>
          </a:xfrm>
        </p:grpSpPr>
        <p:sp>
          <p:nvSpPr>
            <p:cNvPr id="383" name="Google Shape;383;p8"/>
            <p:cNvSpPr/>
            <p:nvPr/>
          </p:nvSpPr>
          <p:spPr>
            <a:xfrm>
              <a:off x="529125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590775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60" y="1302"/>
                  </a:lnTo>
                  <a:lnTo>
                    <a:pt x="160" y="138"/>
                  </a:lnTo>
                  <a:close/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416"/>
                    <a:pt x="46" y="1439"/>
                    <a:pt x="91" y="1439"/>
                  </a:cubicBezTo>
                  <a:lnTo>
                    <a:pt x="1370" y="1439"/>
                  </a:lnTo>
                  <a:cubicBezTo>
                    <a:pt x="1415" y="1439"/>
                    <a:pt x="1438" y="1416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5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652950" y="40618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2233050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2294675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2356875" y="31499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24156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24527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4892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25263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56287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5999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63705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267357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343100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37962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215" y="109"/>
                  </a:lnTo>
                  <a:cubicBezTo>
                    <a:pt x="2238" y="86"/>
                    <a:pt x="2238" y="41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167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453800" y="3616275"/>
              <a:ext cx="55400" cy="55250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90325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5274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563950" y="361627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01025" y="3616275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1778250" y="32831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1778250" y="32465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1778250" y="32094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1778250" y="3172900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778250" y="3135825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778250" y="3098875"/>
              <a:ext cx="55375" cy="55075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778250" y="3062200"/>
              <a:ext cx="55375" cy="55225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778250" y="3025100"/>
              <a:ext cx="55375" cy="55250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300950" y="4248550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2300950" y="42120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8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186"/>
                    <a:pt x="2146" y="2209"/>
                    <a:pt x="2169" y="2209"/>
                  </a:cubicBezTo>
                  <a:cubicBezTo>
                    <a:pt x="2169" y="2209"/>
                    <a:pt x="2192" y="2186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2300950" y="417492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7"/>
                    <a:pt x="46" y="18"/>
                  </a:cubicBezTo>
                  <a:cubicBezTo>
                    <a:pt x="0" y="41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4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7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2300950" y="4137850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109"/>
                    <a:pt x="46" y="131"/>
                  </a:cubicBezTo>
                  <a:lnTo>
                    <a:pt x="2100" y="2209"/>
                  </a:lnTo>
                  <a:lnTo>
                    <a:pt x="2215" y="2209"/>
                  </a:ln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2300950" y="41013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300950" y="4064225"/>
              <a:ext cx="55950" cy="55250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6"/>
                    <a:pt x="46" y="18"/>
                  </a:cubicBezTo>
                  <a:cubicBezTo>
                    <a:pt x="0" y="41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2300950" y="4027275"/>
              <a:ext cx="55950" cy="55675"/>
            </a:xfrm>
            <a:custGeom>
              <a:avLst/>
              <a:gdLst/>
              <a:ahLst/>
              <a:cxnLst/>
              <a:rect l="l" t="t" r="r" b="b"/>
              <a:pathLst>
                <a:path w="2238" h="2227" extrusionOk="0">
                  <a:moveTo>
                    <a:pt x="92" y="1"/>
                  </a:moveTo>
                  <a:cubicBezTo>
                    <a:pt x="75" y="1"/>
                    <a:pt x="58" y="12"/>
                    <a:pt x="46" y="35"/>
                  </a:cubicBezTo>
                  <a:cubicBezTo>
                    <a:pt x="0" y="58"/>
                    <a:pt x="0" y="104"/>
                    <a:pt x="46" y="126"/>
                  </a:cubicBezTo>
                  <a:lnTo>
                    <a:pt x="2100" y="2203"/>
                  </a:lnTo>
                  <a:cubicBezTo>
                    <a:pt x="2123" y="2203"/>
                    <a:pt x="2146" y="2226"/>
                    <a:pt x="2169" y="2226"/>
                  </a:cubicBezTo>
                  <a:cubicBezTo>
                    <a:pt x="2169" y="2226"/>
                    <a:pt x="2192" y="2203"/>
                    <a:pt x="2215" y="2203"/>
                  </a:cubicBezTo>
                  <a:cubicBezTo>
                    <a:pt x="2237" y="2181"/>
                    <a:pt x="2237" y="2135"/>
                    <a:pt x="2215" y="2089"/>
                  </a:cubicBezTo>
                  <a:lnTo>
                    <a:pt x="137" y="35"/>
                  </a:lnTo>
                  <a:cubicBezTo>
                    <a:pt x="126" y="12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2300950" y="3990625"/>
              <a:ext cx="55950" cy="55225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2029900" y="302497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19" y="137"/>
                  </a:moveTo>
                  <a:cubicBezTo>
                    <a:pt x="1644" y="137"/>
                    <a:pt x="2078" y="571"/>
                    <a:pt x="2078" y="1119"/>
                  </a:cubicBezTo>
                  <a:cubicBezTo>
                    <a:pt x="2078" y="1644"/>
                    <a:pt x="1644" y="2077"/>
                    <a:pt x="1119" y="2077"/>
                  </a:cubicBezTo>
                  <a:cubicBezTo>
                    <a:pt x="571" y="2077"/>
                    <a:pt x="137" y="1644"/>
                    <a:pt x="137" y="1119"/>
                  </a:cubicBezTo>
                  <a:cubicBezTo>
                    <a:pt x="137" y="571"/>
                    <a:pt x="571" y="137"/>
                    <a:pt x="1119" y="137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2"/>
                    <a:pt x="0" y="1119"/>
                  </a:cubicBezTo>
                  <a:cubicBezTo>
                    <a:pt x="0" y="1735"/>
                    <a:pt x="503" y="2214"/>
                    <a:pt x="1119" y="2214"/>
                  </a:cubicBezTo>
                  <a:cubicBezTo>
                    <a:pt x="1735" y="2214"/>
                    <a:pt x="2215" y="1735"/>
                    <a:pt x="2215" y="1119"/>
                  </a:cubicBezTo>
                  <a:cubicBezTo>
                    <a:pt x="2215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718575" y="425297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999325" y="3003275"/>
              <a:ext cx="50250" cy="50825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2532625" y="3962525"/>
              <a:ext cx="50250" cy="50800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440125" y="3201300"/>
              <a:ext cx="50225" cy="50225"/>
            </a:xfrm>
            <a:custGeom>
              <a:avLst/>
              <a:gdLst/>
              <a:ahLst/>
              <a:cxnLst/>
              <a:rect l="l" t="t" r="r" b="b"/>
              <a:pathLst>
                <a:path w="2009" h="2009" extrusionOk="0">
                  <a:moveTo>
                    <a:pt x="1872" y="137"/>
                  </a:moveTo>
                  <a:lnTo>
                    <a:pt x="1872" y="1872"/>
                  </a:lnTo>
                  <a:lnTo>
                    <a:pt x="137" y="1872"/>
                  </a:lnTo>
                  <a:lnTo>
                    <a:pt x="137" y="137"/>
                  </a:lnTo>
                  <a:close/>
                  <a:moveTo>
                    <a:pt x="69" y="0"/>
                  </a:moveTo>
                  <a:cubicBezTo>
                    <a:pt x="23" y="0"/>
                    <a:pt x="0" y="23"/>
                    <a:pt x="0" y="69"/>
                  </a:cubicBezTo>
                  <a:lnTo>
                    <a:pt x="0" y="1940"/>
                  </a:lnTo>
                  <a:cubicBezTo>
                    <a:pt x="0" y="1986"/>
                    <a:pt x="23" y="2009"/>
                    <a:pt x="69" y="2009"/>
                  </a:cubicBezTo>
                  <a:lnTo>
                    <a:pt x="1940" y="2009"/>
                  </a:lnTo>
                  <a:cubicBezTo>
                    <a:pt x="1986" y="2009"/>
                    <a:pt x="2009" y="1986"/>
                    <a:pt x="2009" y="1940"/>
                  </a:cubicBezTo>
                  <a:lnTo>
                    <a:pt x="2009" y="69"/>
                  </a:lnTo>
                  <a:cubicBezTo>
                    <a:pt x="2009" y="23"/>
                    <a:pt x="1986" y="0"/>
                    <a:pt x="1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479800" y="4252975"/>
              <a:ext cx="3450" cy="55375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769950" y="3936825"/>
              <a:ext cx="4000" cy="55400"/>
            </a:xfrm>
            <a:custGeom>
              <a:avLst/>
              <a:gdLst/>
              <a:ahLst/>
              <a:cxnLst/>
              <a:rect l="l" t="t" r="r" b="b"/>
              <a:pathLst>
                <a:path w="160" h="2216" extrusionOk="0">
                  <a:moveTo>
                    <a:pt x="91" y="1"/>
                  </a:moveTo>
                  <a:cubicBezTo>
                    <a:pt x="46" y="1"/>
                    <a:pt x="0" y="47"/>
                    <a:pt x="0" y="69"/>
                  </a:cubicBezTo>
                  <a:lnTo>
                    <a:pt x="0" y="2124"/>
                  </a:lnTo>
                  <a:cubicBezTo>
                    <a:pt x="0" y="2169"/>
                    <a:pt x="46" y="2215"/>
                    <a:pt x="91" y="2215"/>
                  </a:cubicBezTo>
                  <a:cubicBezTo>
                    <a:pt x="114" y="2215"/>
                    <a:pt x="160" y="2169"/>
                    <a:pt x="160" y="2124"/>
                  </a:cubicBezTo>
                  <a:lnTo>
                    <a:pt x="160" y="69"/>
                  </a:lnTo>
                  <a:cubicBezTo>
                    <a:pt x="160" y="47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70800" y="3374900"/>
              <a:ext cx="39950" cy="39825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2186825" y="2948650"/>
              <a:ext cx="39975" cy="39825"/>
            </a:xfrm>
            <a:custGeom>
              <a:avLst/>
              <a:gdLst/>
              <a:ahLst/>
              <a:cxnLst/>
              <a:rect l="l" t="t" r="r" b="b"/>
              <a:pathLst>
                <a:path w="1599" h="1593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1484" y="1570"/>
                  </a:lnTo>
                  <a:cubicBezTo>
                    <a:pt x="1484" y="1570"/>
                    <a:pt x="1507" y="1592"/>
                    <a:pt x="1530" y="1592"/>
                  </a:cubicBezTo>
                  <a:cubicBezTo>
                    <a:pt x="1553" y="1592"/>
                    <a:pt x="1575" y="1570"/>
                    <a:pt x="1575" y="1570"/>
                  </a:cubicBezTo>
                  <a:cubicBezTo>
                    <a:pt x="1598" y="1547"/>
                    <a:pt x="1598" y="1501"/>
                    <a:pt x="1575" y="1478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2223350" y="3908450"/>
              <a:ext cx="40525" cy="39825"/>
            </a:xfrm>
            <a:custGeom>
              <a:avLst/>
              <a:gdLst/>
              <a:ahLst/>
              <a:cxnLst/>
              <a:rect l="l" t="t" r="r" b="b"/>
              <a:pathLst>
                <a:path w="1621" h="1593" extrusionOk="0">
                  <a:moveTo>
                    <a:pt x="1530" y="0"/>
                  </a:moveTo>
                  <a:cubicBezTo>
                    <a:pt x="1512" y="0"/>
                    <a:pt x="1495" y="6"/>
                    <a:pt x="1484" y="18"/>
                  </a:cubicBezTo>
                  <a:lnTo>
                    <a:pt x="46" y="1478"/>
                  </a:lnTo>
                  <a:cubicBezTo>
                    <a:pt x="0" y="1501"/>
                    <a:pt x="0" y="1547"/>
                    <a:pt x="46" y="1570"/>
                  </a:cubicBezTo>
                  <a:cubicBezTo>
                    <a:pt x="46" y="1592"/>
                    <a:pt x="69" y="1592"/>
                    <a:pt x="92" y="1592"/>
                  </a:cubicBezTo>
                  <a:cubicBezTo>
                    <a:pt x="92" y="1592"/>
                    <a:pt x="114" y="1592"/>
                    <a:pt x="137" y="1570"/>
                  </a:cubicBezTo>
                  <a:lnTo>
                    <a:pt x="1575" y="109"/>
                  </a:lnTo>
                  <a:cubicBezTo>
                    <a:pt x="1621" y="86"/>
                    <a:pt x="1621" y="40"/>
                    <a:pt x="1575" y="18"/>
                  </a:cubicBezTo>
                  <a:cubicBezTo>
                    <a:pt x="1564" y="6"/>
                    <a:pt x="1547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521775" y="3110000"/>
              <a:ext cx="33700" cy="33675"/>
            </a:xfrm>
            <a:custGeom>
              <a:avLst/>
              <a:gdLst/>
              <a:ahLst/>
              <a:cxnLst/>
              <a:rect l="l" t="t" r="r" b="b"/>
              <a:pathLst>
                <a:path w="1348" h="1347" extrusionOk="0">
                  <a:moveTo>
                    <a:pt x="663" y="137"/>
                  </a:moveTo>
                  <a:cubicBezTo>
                    <a:pt x="960" y="137"/>
                    <a:pt x="1211" y="388"/>
                    <a:pt x="1211" y="685"/>
                  </a:cubicBezTo>
                  <a:cubicBezTo>
                    <a:pt x="1211" y="982"/>
                    <a:pt x="960" y="1210"/>
                    <a:pt x="663" y="1210"/>
                  </a:cubicBezTo>
                  <a:cubicBezTo>
                    <a:pt x="366" y="1210"/>
                    <a:pt x="138" y="982"/>
                    <a:pt x="138" y="685"/>
                  </a:cubicBezTo>
                  <a:cubicBezTo>
                    <a:pt x="138" y="388"/>
                    <a:pt x="366" y="137"/>
                    <a:pt x="663" y="137"/>
                  </a:cubicBezTo>
                  <a:close/>
                  <a:moveTo>
                    <a:pt x="663" y="0"/>
                  </a:moveTo>
                  <a:cubicBezTo>
                    <a:pt x="298" y="0"/>
                    <a:pt x="1" y="297"/>
                    <a:pt x="1" y="685"/>
                  </a:cubicBezTo>
                  <a:cubicBezTo>
                    <a:pt x="1" y="1050"/>
                    <a:pt x="298" y="1347"/>
                    <a:pt x="663" y="1347"/>
                  </a:cubicBezTo>
                  <a:cubicBezTo>
                    <a:pt x="1051" y="1347"/>
                    <a:pt x="1348" y="1050"/>
                    <a:pt x="1348" y="685"/>
                  </a:cubicBezTo>
                  <a:cubicBezTo>
                    <a:pt x="1348" y="297"/>
                    <a:pt x="1051" y="0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506375" y="4237550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712300" y="3227550"/>
              <a:ext cx="33700" cy="34250"/>
            </a:xfrm>
            <a:custGeom>
              <a:avLst/>
              <a:gdLst/>
              <a:ahLst/>
              <a:cxnLst/>
              <a:rect l="l" t="t" r="r" b="b"/>
              <a:pathLst>
                <a:path w="1348" h="1370" extrusionOk="0">
                  <a:moveTo>
                    <a:pt x="686" y="137"/>
                  </a:moveTo>
                  <a:cubicBezTo>
                    <a:pt x="982" y="137"/>
                    <a:pt x="1211" y="388"/>
                    <a:pt x="1211" y="685"/>
                  </a:cubicBezTo>
                  <a:cubicBezTo>
                    <a:pt x="1211" y="982"/>
                    <a:pt x="982" y="1210"/>
                    <a:pt x="686" y="1210"/>
                  </a:cubicBezTo>
                  <a:cubicBezTo>
                    <a:pt x="389" y="1210"/>
                    <a:pt x="138" y="982"/>
                    <a:pt x="138" y="685"/>
                  </a:cubicBezTo>
                  <a:cubicBezTo>
                    <a:pt x="138" y="388"/>
                    <a:pt x="389" y="137"/>
                    <a:pt x="686" y="137"/>
                  </a:cubicBezTo>
                  <a:close/>
                  <a:moveTo>
                    <a:pt x="686" y="0"/>
                  </a:moveTo>
                  <a:cubicBezTo>
                    <a:pt x="298" y="0"/>
                    <a:pt x="1" y="320"/>
                    <a:pt x="1" y="685"/>
                  </a:cubicBezTo>
                  <a:cubicBezTo>
                    <a:pt x="1" y="1050"/>
                    <a:pt x="298" y="1370"/>
                    <a:pt x="686" y="1370"/>
                  </a:cubicBezTo>
                  <a:cubicBezTo>
                    <a:pt x="1051" y="1370"/>
                    <a:pt x="1348" y="1050"/>
                    <a:pt x="1348" y="685"/>
                  </a:cubicBezTo>
                  <a:cubicBezTo>
                    <a:pt x="1348" y="320"/>
                    <a:pt x="1051" y="0"/>
                    <a:pt x="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8"/>
          <p:cNvSpPr txBox="1">
            <a:spLocks noGrp="1"/>
          </p:cNvSpPr>
          <p:nvPr>
            <p:ph type="title"/>
          </p:nvPr>
        </p:nvSpPr>
        <p:spPr>
          <a:xfrm>
            <a:off x="4572000" y="1156650"/>
            <a:ext cx="3852000" cy="28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9"/>
          <p:cNvSpPr/>
          <p:nvPr/>
        </p:nvSpPr>
        <p:spPr>
          <a:xfrm>
            <a:off x="-2568625" y="1540250"/>
            <a:ext cx="6188402" cy="3603240"/>
          </a:xfrm>
          <a:custGeom>
            <a:avLst/>
            <a:gdLst/>
            <a:ahLst/>
            <a:cxnLst/>
            <a:rect l="l" t="t" r="r" b="b"/>
            <a:pathLst>
              <a:path w="74936" h="43632" extrusionOk="0">
                <a:moveTo>
                  <a:pt x="44444" y="1"/>
                </a:moveTo>
                <a:cubicBezTo>
                  <a:pt x="42199" y="1"/>
                  <a:pt x="39942" y="611"/>
                  <a:pt x="37890" y="1564"/>
                </a:cubicBezTo>
                <a:cubicBezTo>
                  <a:pt x="34991" y="2911"/>
                  <a:pt x="32480" y="4942"/>
                  <a:pt x="30061" y="7019"/>
                </a:cubicBezTo>
                <a:cubicBezTo>
                  <a:pt x="28646" y="8206"/>
                  <a:pt x="27253" y="9462"/>
                  <a:pt x="25610" y="10283"/>
                </a:cubicBezTo>
                <a:cubicBezTo>
                  <a:pt x="24532" y="10837"/>
                  <a:pt x="23308" y="11185"/>
                  <a:pt x="22103" y="11185"/>
                </a:cubicBezTo>
                <a:cubicBezTo>
                  <a:pt x="21470" y="11185"/>
                  <a:pt x="20843" y="11089"/>
                  <a:pt x="20246" y="10877"/>
                </a:cubicBezTo>
                <a:cubicBezTo>
                  <a:pt x="19059" y="10420"/>
                  <a:pt x="18055" y="9553"/>
                  <a:pt x="16959" y="8937"/>
                </a:cubicBezTo>
                <a:cubicBezTo>
                  <a:pt x="15658" y="8200"/>
                  <a:pt x="14172" y="7844"/>
                  <a:pt x="12684" y="7844"/>
                </a:cubicBezTo>
                <a:cubicBezTo>
                  <a:pt x="10437" y="7844"/>
                  <a:pt x="8185" y="8655"/>
                  <a:pt x="6551" y="10192"/>
                </a:cubicBezTo>
                <a:cubicBezTo>
                  <a:pt x="3835" y="12749"/>
                  <a:pt x="3036" y="17131"/>
                  <a:pt x="4656" y="20486"/>
                </a:cubicBezTo>
                <a:cubicBezTo>
                  <a:pt x="5432" y="22084"/>
                  <a:pt x="6665" y="23408"/>
                  <a:pt x="7395" y="24983"/>
                </a:cubicBezTo>
                <a:cubicBezTo>
                  <a:pt x="8126" y="26581"/>
                  <a:pt x="8240" y="28703"/>
                  <a:pt x="6962" y="29913"/>
                </a:cubicBezTo>
                <a:cubicBezTo>
                  <a:pt x="5775" y="31032"/>
                  <a:pt x="3880" y="30940"/>
                  <a:pt x="2488" y="31762"/>
                </a:cubicBezTo>
                <a:cubicBezTo>
                  <a:pt x="137" y="33154"/>
                  <a:pt x="0" y="36715"/>
                  <a:pt x="1507" y="38998"/>
                </a:cubicBezTo>
                <a:cubicBezTo>
                  <a:pt x="3013" y="41280"/>
                  <a:pt x="5957" y="42513"/>
                  <a:pt x="8423" y="43631"/>
                </a:cubicBezTo>
                <a:lnTo>
                  <a:pt x="65303" y="43631"/>
                </a:lnTo>
                <a:cubicBezTo>
                  <a:pt x="68042" y="43631"/>
                  <a:pt x="72333" y="42787"/>
                  <a:pt x="73635" y="40367"/>
                </a:cubicBezTo>
                <a:cubicBezTo>
                  <a:pt x="74936" y="37948"/>
                  <a:pt x="74114" y="34615"/>
                  <a:pt x="71831" y="33063"/>
                </a:cubicBezTo>
                <a:cubicBezTo>
                  <a:pt x="70644" y="32264"/>
                  <a:pt x="69092" y="31876"/>
                  <a:pt x="68293" y="30666"/>
                </a:cubicBezTo>
                <a:cubicBezTo>
                  <a:pt x="67221" y="28954"/>
                  <a:pt x="68271" y="26718"/>
                  <a:pt x="69480" y="25120"/>
                </a:cubicBezTo>
                <a:cubicBezTo>
                  <a:pt x="70690" y="23499"/>
                  <a:pt x="72174" y="21764"/>
                  <a:pt x="71923" y="19756"/>
                </a:cubicBezTo>
                <a:cubicBezTo>
                  <a:pt x="71672" y="17679"/>
                  <a:pt x="69549" y="16286"/>
                  <a:pt x="67495" y="15944"/>
                </a:cubicBezTo>
                <a:cubicBezTo>
                  <a:pt x="66911" y="15848"/>
                  <a:pt x="66326" y="15813"/>
                  <a:pt x="65739" y="15813"/>
                </a:cubicBezTo>
                <a:cubicBezTo>
                  <a:pt x="64237" y="15813"/>
                  <a:pt x="62728" y="16042"/>
                  <a:pt x="61218" y="16058"/>
                </a:cubicBezTo>
                <a:cubicBezTo>
                  <a:pt x="61171" y="16059"/>
                  <a:pt x="61123" y="16059"/>
                  <a:pt x="61076" y="16059"/>
                </a:cubicBezTo>
                <a:cubicBezTo>
                  <a:pt x="59015" y="16059"/>
                  <a:pt x="56784" y="15564"/>
                  <a:pt x="55557" y="13935"/>
                </a:cubicBezTo>
                <a:cubicBezTo>
                  <a:pt x="53982" y="11881"/>
                  <a:pt x="54575" y="8982"/>
                  <a:pt x="53913" y="6494"/>
                </a:cubicBezTo>
                <a:cubicBezTo>
                  <a:pt x="53115" y="3390"/>
                  <a:pt x="50307" y="1085"/>
                  <a:pt x="47203" y="332"/>
                </a:cubicBezTo>
                <a:cubicBezTo>
                  <a:pt x="46296" y="105"/>
                  <a:pt x="45371" y="1"/>
                  <a:pt x="444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9"/>
          <p:cNvSpPr/>
          <p:nvPr/>
        </p:nvSpPr>
        <p:spPr>
          <a:xfrm flipH="1">
            <a:off x="3629052" y="4085512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2" y="138"/>
                </a:moveTo>
                <a:lnTo>
                  <a:pt x="1302" y="1302"/>
                </a:lnTo>
                <a:lnTo>
                  <a:pt x="138" y="1302"/>
                </a:lnTo>
                <a:lnTo>
                  <a:pt x="138" y="138"/>
                </a:lnTo>
                <a:close/>
                <a:moveTo>
                  <a:pt x="69" y="1"/>
                </a:moveTo>
                <a:cubicBezTo>
                  <a:pt x="24" y="1"/>
                  <a:pt x="1" y="24"/>
                  <a:pt x="1" y="69"/>
                </a:cubicBezTo>
                <a:lnTo>
                  <a:pt x="1" y="1370"/>
                </a:lnTo>
                <a:cubicBezTo>
                  <a:pt x="1" y="1416"/>
                  <a:pt x="24" y="1439"/>
                  <a:pt x="69" y="1439"/>
                </a:cubicBezTo>
                <a:lnTo>
                  <a:pt x="1370" y="1439"/>
                </a:lnTo>
                <a:cubicBezTo>
                  <a:pt x="1416" y="1439"/>
                  <a:pt x="1439" y="1416"/>
                  <a:pt x="1439" y="1370"/>
                </a:cubicBezTo>
                <a:lnTo>
                  <a:pt x="1439" y="69"/>
                </a:lnTo>
                <a:cubicBezTo>
                  <a:pt x="1439" y="24"/>
                  <a:pt x="1416" y="1"/>
                  <a:pt x="13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9"/>
          <p:cNvSpPr/>
          <p:nvPr/>
        </p:nvSpPr>
        <p:spPr>
          <a:xfrm flipH="1">
            <a:off x="3713553" y="3222116"/>
            <a:ext cx="119682" cy="119417"/>
          </a:xfrm>
          <a:custGeom>
            <a:avLst/>
            <a:gdLst/>
            <a:ahLst/>
            <a:cxnLst/>
            <a:rect l="l" t="t" r="r" b="b"/>
            <a:pathLst>
              <a:path w="2215" h="2210" extrusionOk="0">
                <a:moveTo>
                  <a:pt x="2146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24" y="2209"/>
                  <a:pt x="47" y="2209"/>
                  <a:pt x="69" y="2209"/>
                </a:cubicBezTo>
                <a:cubicBezTo>
                  <a:pt x="92" y="2209"/>
                  <a:pt x="115" y="2209"/>
                  <a:pt x="115" y="2186"/>
                </a:cubicBezTo>
                <a:lnTo>
                  <a:pt x="2192" y="109"/>
                </a:lnTo>
                <a:cubicBezTo>
                  <a:pt x="2215" y="86"/>
                  <a:pt x="2215" y="41"/>
                  <a:pt x="2192" y="18"/>
                </a:cubicBezTo>
                <a:cubicBezTo>
                  <a:pt x="2181" y="7"/>
                  <a:pt x="2164" y="1"/>
                  <a:pt x="2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9"/>
          <p:cNvSpPr/>
          <p:nvPr/>
        </p:nvSpPr>
        <p:spPr>
          <a:xfrm flipH="1">
            <a:off x="3633369" y="3222116"/>
            <a:ext cx="120925" cy="119417"/>
          </a:xfrm>
          <a:custGeom>
            <a:avLst/>
            <a:gdLst/>
            <a:ahLst/>
            <a:cxnLst/>
            <a:rect l="l" t="t" r="r" b="b"/>
            <a:pathLst>
              <a:path w="2238" h="2210" extrusionOk="0">
                <a:moveTo>
                  <a:pt x="2149" y="1"/>
                </a:moveTo>
                <a:cubicBezTo>
                  <a:pt x="2129" y="1"/>
                  <a:pt x="2112" y="7"/>
                  <a:pt x="2101" y="18"/>
                </a:cubicBezTo>
                <a:lnTo>
                  <a:pt x="24" y="2095"/>
                </a:lnTo>
                <a:cubicBezTo>
                  <a:pt x="1" y="2118"/>
                  <a:pt x="1" y="2164"/>
                  <a:pt x="24" y="2186"/>
                </a:cubicBezTo>
                <a:cubicBezTo>
                  <a:pt x="46" y="2209"/>
                  <a:pt x="69" y="2209"/>
                  <a:pt x="92" y="2209"/>
                </a:cubicBezTo>
                <a:cubicBezTo>
                  <a:pt x="92" y="2209"/>
                  <a:pt x="115" y="2209"/>
                  <a:pt x="138" y="2186"/>
                </a:cubicBezTo>
                <a:lnTo>
                  <a:pt x="2215" y="109"/>
                </a:lnTo>
                <a:cubicBezTo>
                  <a:pt x="2238" y="86"/>
                  <a:pt x="2238" y="41"/>
                  <a:pt x="2215" y="18"/>
                </a:cubicBezTo>
                <a:cubicBezTo>
                  <a:pt x="2192" y="7"/>
                  <a:pt x="2169" y="1"/>
                  <a:pt x="21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9"/>
          <p:cNvGrpSpPr/>
          <p:nvPr/>
        </p:nvGrpSpPr>
        <p:grpSpPr>
          <a:xfrm>
            <a:off x="-386195" y="1251912"/>
            <a:ext cx="4060305" cy="3766739"/>
            <a:chOff x="-386195" y="1251912"/>
            <a:chExt cx="4060305" cy="3766739"/>
          </a:xfrm>
        </p:grpSpPr>
        <p:sp>
          <p:nvSpPr>
            <p:cNvPr id="441" name="Google Shape;441;p9"/>
            <p:cNvSpPr/>
            <p:nvPr/>
          </p:nvSpPr>
          <p:spPr>
            <a:xfrm flipH="1">
              <a:off x="3495808" y="4085512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60" y="1302"/>
                  </a:lnTo>
                  <a:lnTo>
                    <a:pt x="160" y="138"/>
                  </a:lnTo>
                  <a:close/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416"/>
                    <a:pt x="46" y="1439"/>
                    <a:pt x="91" y="1439"/>
                  </a:cubicBezTo>
                  <a:lnTo>
                    <a:pt x="1370" y="1439"/>
                  </a:lnTo>
                  <a:cubicBezTo>
                    <a:pt x="1415" y="1439"/>
                    <a:pt x="1438" y="1416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5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 flipH="1">
              <a:off x="3361429" y="4085512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 flipH="1">
              <a:off x="2616084" y="4785922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 flipH="1">
              <a:off x="2482894" y="4785922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 flipH="1">
              <a:off x="2348461" y="4785922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 flipH="1">
              <a:off x="172501" y="285721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 flipH="1">
              <a:off x="92317" y="285721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 flipH="1">
              <a:off x="12187" y="2857216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 flipH="1">
              <a:off x="-66755" y="285721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 flipH="1">
              <a:off x="-146939" y="2857216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 flipH="1">
              <a:off x="-227069" y="2857216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 flipH="1">
              <a:off x="-306011" y="285721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 flipH="1">
              <a:off x="-386195" y="2857216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 flipH="1">
              <a:off x="3554428" y="322211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4" y="2209"/>
                    <a:pt x="114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 flipH="1">
              <a:off x="3474243" y="3222116"/>
              <a:ext cx="119736" cy="119417"/>
            </a:xfrm>
            <a:custGeom>
              <a:avLst/>
              <a:gdLst/>
              <a:ahLst/>
              <a:cxnLst/>
              <a:rect l="l" t="t" r="r" b="b"/>
              <a:pathLst>
                <a:path w="2216" h="2210" extrusionOk="0">
                  <a:moveTo>
                    <a:pt x="2144" y="1"/>
                  </a:moveTo>
                  <a:cubicBezTo>
                    <a:pt x="2124" y="1"/>
                    <a:pt x="2101" y="7"/>
                    <a:pt x="2078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24" y="2209"/>
                    <a:pt x="47" y="2209"/>
                    <a:pt x="69" y="2209"/>
                  </a:cubicBezTo>
                  <a:cubicBezTo>
                    <a:pt x="92" y="2209"/>
                    <a:pt x="92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 flipH="1">
              <a:off x="3394113" y="3222116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6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38" y="2186"/>
                  </a:cubicBezTo>
                  <a:lnTo>
                    <a:pt x="2192" y="109"/>
                  </a:lnTo>
                  <a:cubicBezTo>
                    <a:pt x="2238" y="86"/>
                    <a:pt x="2238" y="41"/>
                    <a:pt x="2192" y="18"/>
                  </a:cubicBezTo>
                  <a:cubicBezTo>
                    <a:pt x="2181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 flipH="1">
              <a:off x="3315172" y="322211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186"/>
                  </a:cubicBezTo>
                  <a:cubicBezTo>
                    <a:pt x="46" y="2209"/>
                    <a:pt x="46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4" y="86"/>
                    <a:pt x="2214" y="41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 flipH="1">
              <a:off x="3234988" y="3222116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57" y="1"/>
                  </a:moveTo>
                  <a:cubicBezTo>
                    <a:pt x="2140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186"/>
                  </a:cubicBezTo>
                  <a:cubicBezTo>
                    <a:pt x="46" y="2209"/>
                    <a:pt x="69" y="2209"/>
                    <a:pt x="92" y="2209"/>
                  </a:cubicBezTo>
                  <a:cubicBezTo>
                    <a:pt x="114" y="2209"/>
                    <a:pt x="114" y="2209"/>
                    <a:pt x="137" y="2186"/>
                  </a:cubicBezTo>
                  <a:lnTo>
                    <a:pt x="2214" y="109"/>
                  </a:lnTo>
                  <a:cubicBezTo>
                    <a:pt x="2237" y="86"/>
                    <a:pt x="2237" y="41"/>
                    <a:pt x="2214" y="18"/>
                  </a:cubicBezTo>
                  <a:cubicBezTo>
                    <a:pt x="2191" y="7"/>
                    <a:pt x="2174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 flipH="1">
              <a:off x="3156100" y="322211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186"/>
                  </a:cubicBezTo>
                  <a:cubicBezTo>
                    <a:pt x="47" y="2209"/>
                    <a:pt x="69" y="2209"/>
                    <a:pt x="69" y="2209"/>
                  </a:cubicBezTo>
                  <a:cubicBezTo>
                    <a:pt x="92" y="2209"/>
                    <a:pt x="115" y="2209"/>
                    <a:pt x="115" y="2186"/>
                  </a:cubicBezTo>
                  <a:lnTo>
                    <a:pt x="2192" y="109"/>
                  </a:lnTo>
                  <a:cubicBezTo>
                    <a:pt x="2215" y="86"/>
                    <a:pt x="2215" y="41"/>
                    <a:pt x="2192" y="18"/>
                  </a:cubicBezTo>
                  <a:cubicBezTo>
                    <a:pt x="2181" y="7"/>
                    <a:pt x="2164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 flipH="1">
              <a:off x="611764" y="2137254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 flipH="1">
              <a:off x="611764" y="2058039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 flipH="1">
              <a:off x="611764" y="1977851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 flipH="1">
              <a:off x="611764" y="1898906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 flipH="1">
              <a:off x="611764" y="1818772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 flipH="1">
              <a:off x="611764" y="1738908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 flipH="1">
              <a:off x="611764" y="1659639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 flipH="1">
              <a:off x="611764" y="1579451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 flipH="1">
              <a:off x="-67366" y="4223815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 flipH="1">
              <a:off x="-67366" y="4144870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8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186"/>
                    <a:pt x="2146" y="2209"/>
                    <a:pt x="2169" y="2209"/>
                  </a:cubicBezTo>
                  <a:cubicBezTo>
                    <a:pt x="2169" y="2209"/>
                    <a:pt x="2192" y="2186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flipH="1">
              <a:off x="-67366" y="4064682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7"/>
                    <a:pt x="46" y="18"/>
                  </a:cubicBezTo>
                  <a:cubicBezTo>
                    <a:pt x="0" y="41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4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7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flipH="1">
              <a:off x="-67366" y="3984548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109"/>
                    <a:pt x="46" y="131"/>
                  </a:cubicBezTo>
                  <a:lnTo>
                    <a:pt x="2100" y="2209"/>
                  </a:lnTo>
                  <a:lnTo>
                    <a:pt x="2215" y="2209"/>
                  </a:ln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 flipH="1">
              <a:off x="-67366" y="3905603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 flipH="1">
              <a:off x="-67366" y="3825415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6"/>
                    <a:pt x="46" y="18"/>
                  </a:cubicBezTo>
                  <a:cubicBezTo>
                    <a:pt x="0" y="41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 flipH="1">
              <a:off x="-67366" y="3745552"/>
              <a:ext cx="120925" cy="120336"/>
            </a:xfrm>
            <a:custGeom>
              <a:avLst/>
              <a:gdLst/>
              <a:ahLst/>
              <a:cxnLst/>
              <a:rect l="l" t="t" r="r" b="b"/>
              <a:pathLst>
                <a:path w="2238" h="2227" extrusionOk="0">
                  <a:moveTo>
                    <a:pt x="92" y="1"/>
                  </a:moveTo>
                  <a:cubicBezTo>
                    <a:pt x="75" y="1"/>
                    <a:pt x="58" y="12"/>
                    <a:pt x="46" y="35"/>
                  </a:cubicBezTo>
                  <a:cubicBezTo>
                    <a:pt x="0" y="58"/>
                    <a:pt x="0" y="104"/>
                    <a:pt x="46" y="126"/>
                  </a:cubicBezTo>
                  <a:lnTo>
                    <a:pt x="2100" y="2203"/>
                  </a:lnTo>
                  <a:cubicBezTo>
                    <a:pt x="2123" y="2203"/>
                    <a:pt x="2146" y="2226"/>
                    <a:pt x="2169" y="2226"/>
                  </a:cubicBezTo>
                  <a:cubicBezTo>
                    <a:pt x="2169" y="2226"/>
                    <a:pt x="2192" y="2203"/>
                    <a:pt x="2215" y="2203"/>
                  </a:cubicBezTo>
                  <a:cubicBezTo>
                    <a:pt x="2237" y="2181"/>
                    <a:pt x="2237" y="2135"/>
                    <a:pt x="2215" y="2089"/>
                  </a:cubicBezTo>
                  <a:lnTo>
                    <a:pt x="137" y="35"/>
                  </a:lnTo>
                  <a:cubicBezTo>
                    <a:pt x="126" y="12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 flipH="1">
              <a:off x="-67366" y="3666336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 flipH="1">
              <a:off x="67873" y="1579180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19" y="137"/>
                  </a:moveTo>
                  <a:cubicBezTo>
                    <a:pt x="1644" y="137"/>
                    <a:pt x="2078" y="571"/>
                    <a:pt x="2078" y="1119"/>
                  </a:cubicBezTo>
                  <a:cubicBezTo>
                    <a:pt x="2078" y="1644"/>
                    <a:pt x="1644" y="2077"/>
                    <a:pt x="1119" y="2077"/>
                  </a:cubicBezTo>
                  <a:cubicBezTo>
                    <a:pt x="571" y="2077"/>
                    <a:pt x="137" y="1644"/>
                    <a:pt x="137" y="1119"/>
                  </a:cubicBezTo>
                  <a:cubicBezTo>
                    <a:pt x="137" y="571"/>
                    <a:pt x="571" y="137"/>
                    <a:pt x="1119" y="137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2"/>
                    <a:pt x="0" y="1119"/>
                  </a:cubicBezTo>
                  <a:cubicBezTo>
                    <a:pt x="0" y="1735"/>
                    <a:pt x="503" y="2214"/>
                    <a:pt x="1119" y="2214"/>
                  </a:cubicBezTo>
                  <a:cubicBezTo>
                    <a:pt x="1735" y="2214"/>
                    <a:pt x="2215" y="1735"/>
                    <a:pt x="2215" y="1119"/>
                  </a:cubicBezTo>
                  <a:cubicBezTo>
                    <a:pt x="2215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 flipH="1">
              <a:off x="2902039" y="4233380"/>
              <a:ext cx="119682" cy="119688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097" y="137"/>
                  </a:moveTo>
                  <a:cubicBezTo>
                    <a:pt x="1622" y="137"/>
                    <a:pt x="2055" y="571"/>
                    <a:pt x="2055" y="1096"/>
                  </a:cubicBezTo>
                  <a:cubicBezTo>
                    <a:pt x="2055" y="1621"/>
                    <a:pt x="1622" y="2077"/>
                    <a:pt x="1097" y="2077"/>
                  </a:cubicBezTo>
                  <a:cubicBezTo>
                    <a:pt x="572" y="2077"/>
                    <a:pt x="138" y="1621"/>
                    <a:pt x="138" y="1096"/>
                  </a:cubicBezTo>
                  <a:cubicBezTo>
                    <a:pt x="138" y="571"/>
                    <a:pt x="572" y="137"/>
                    <a:pt x="1097" y="137"/>
                  </a:cubicBezTo>
                  <a:close/>
                  <a:moveTo>
                    <a:pt x="1097" y="0"/>
                  </a:moveTo>
                  <a:cubicBezTo>
                    <a:pt x="480" y="0"/>
                    <a:pt x="1" y="480"/>
                    <a:pt x="1" y="1096"/>
                  </a:cubicBezTo>
                  <a:cubicBezTo>
                    <a:pt x="1" y="1712"/>
                    <a:pt x="480" y="2214"/>
                    <a:pt x="1097" y="2214"/>
                  </a:cubicBezTo>
                  <a:cubicBezTo>
                    <a:pt x="1713" y="2214"/>
                    <a:pt x="2215" y="1712"/>
                    <a:pt x="2215" y="1096"/>
                  </a:cubicBezTo>
                  <a:cubicBezTo>
                    <a:pt x="2215" y="480"/>
                    <a:pt x="1713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 flipH="1">
              <a:off x="2306331" y="1532278"/>
              <a:ext cx="108605" cy="109853"/>
            </a:xfrm>
            <a:custGeom>
              <a:avLst/>
              <a:gdLst/>
              <a:ahLst/>
              <a:cxnLst/>
              <a:rect l="l" t="t" r="r" b="b"/>
              <a:pathLst>
                <a:path w="2010" h="2033" extrusionOk="0">
                  <a:moveTo>
                    <a:pt x="1873" y="161"/>
                  </a:moveTo>
                  <a:lnTo>
                    <a:pt x="1873" y="1895"/>
                  </a:lnTo>
                  <a:lnTo>
                    <a:pt x="138" y="1895"/>
                  </a:lnTo>
                  <a:lnTo>
                    <a:pt x="138" y="161"/>
                  </a:lnTo>
                  <a:close/>
                  <a:moveTo>
                    <a:pt x="69" y="1"/>
                  </a:moveTo>
                  <a:cubicBezTo>
                    <a:pt x="24" y="1"/>
                    <a:pt x="1" y="47"/>
                    <a:pt x="1" y="69"/>
                  </a:cubicBezTo>
                  <a:lnTo>
                    <a:pt x="1" y="1964"/>
                  </a:lnTo>
                  <a:cubicBezTo>
                    <a:pt x="1" y="1987"/>
                    <a:pt x="24" y="2032"/>
                    <a:pt x="69" y="2032"/>
                  </a:cubicBezTo>
                  <a:lnTo>
                    <a:pt x="1941" y="2032"/>
                  </a:lnTo>
                  <a:cubicBezTo>
                    <a:pt x="1987" y="2032"/>
                    <a:pt x="2010" y="1987"/>
                    <a:pt x="2010" y="1964"/>
                  </a:cubicBezTo>
                  <a:lnTo>
                    <a:pt x="2010" y="69"/>
                  </a:lnTo>
                  <a:cubicBezTo>
                    <a:pt x="2010" y="47"/>
                    <a:pt x="1987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 flipH="1">
              <a:off x="373860" y="4908851"/>
              <a:ext cx="108605" cy="109799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1872" y="160"/>
                  </a:moveTo>
                  <a:lnTo>
                    <a:pt x="1872" y="1895"/>
                  </a:lnTo>
                  <a:lnTo>
                    <a:pt x="138" y="1895"/>
                  </a:lnTo>
                  <a:lnTo>
                    <a:pt x="138" y="160"/>
                  </a:lnTo>
                  <a:close/>
                  <a:moveTo>
                    <a:pt x="69" y="0"/>
                  </a:moveTo>
                  <a:cubicBezTo>
                    <a:pt x="23" y="0"/>
                    <a:pt x="1" y="46"/>
                    <a:pt x="1" y="69"/>
                  </a:cubicBezTo>
                  <a:lnTo>
                    <a:pt x="1" y="1963"/>
                  </a:lnTo>
                  <a:cubicBezTo>
                    <a:pt x="1" y="1986"/>
                    <a:pt x="23" y="2032"/>
                    <a:pt x="69" y="2032"/>
                  </a:cubicBezTo>
                  <a:lnTo>
                    <a:pt x="1941" y="2032"/>
                  </a:lnTo>
                  <a:cubicBezTo>
                    <a:pt x="1986" y="2032"/>
                    <a:pt x="2009" y="1986"/>
                    <a:pt x="2009" y="1963"/>
                  </a:cubicBezTo>
                  <a:lnTo>
                    <a:pt x="2009" y="69"/>
                  </a:lnTo>
                  <a:cubicBezTo>
                    <a:pt x="2009" y="46"/>
                    <a:pt x="1986" y="0"/>
                    <a:pt x="1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 flipH="1">
              <a:off x="3514984" y="1960289"/>
              <a:ext cx="108551" cy="108556"/>
            </a:xfrm>
            <a:custGeom>
              <a:avLst/>
              <a:gdLst/>
              <a:ahLst/>
              <a:cxnLst/>
              <a:rect l="l" t="t" r="r" b="b"/>
              <a:pathLst>
                <a:path w="2009" h="2009" extrusionOk="0">
                  <a:moveTo>
                    <a:pt x="1872" y="137"/>
                  </a:moveTo>
                  <a:lnTo>
                    <a:pt x="1872" y="1872"/>
                  </a:lnTo>
                  <a:lnTo>
                    <a:pt x="137" y="1872"/>
                  </a:lnTo>
                  <a:lnTo>
                    <a:pt x="137" y="137"/>
                  </a:lnTo>
                  <a:close/>
                  <a:moveTo>
                    <a:pt x="69" y="0"/>
                  </a:moveTo>
                  <a:cubicBezTo>
                    <a:pt x="23" y="0"/>
                    <a:pt x="0" y="23"/>
                    <a:pt x="0" y="69"/>
                  </a:cubicBezTo>
                  <a:lnTo>
                    <a:pt x="0" y="1940"/>
                  </a:lnTo>
                  <a:cubicBezTo>
                    <a:pt x="0" y="1986"/>
                    <a:pt x="23" y="2009"/>
                    <a:pt x="69" y="2009"/>
                  </a:cubicBezTo>
                  <a:lnTo>
                    <a:pt x="1940" y="2009"/>
                  </a:lnTo>
                  <a:cubicBezTo>
                    <a:pt x="1986" y="2009"/>
                    <a:pt x="2009" y="1986"/>
                    <a:pt x="2009" y="1940"/>
                  </a:cubicBezTo>
                  <a:lnTo>
                    <a:pt x="2009" y="69"/>
                  </a:lnTo>
                  <a:cubicBezTo>
                    <a:pt x="2009" y="23"/>
                    <a:pt x="1986" y="0"/>
                    <a:pt x="1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 flipH="1">
              <a:off x="1369029" y="4233380"/>
              <a:ext cx="7456" cy="119688"/>
            </a:xfrm>
            <a:custGeom>
              <a:avLst/>
              <a:gdLst/>
              <a:ahLst/>
              <a:cxnLst/>
              <a:rect l="l" t="t" r="r" b="b"/>
              <a:pathLst>
                <a:path w="138" h="2215" extrusionOk="0">
                  <a:moveTo>
                    <a:pt x="69" y="0"/>
                  </a:moveTo>
                  <a:cubicBezTo>
                    <a:pt x="24" y="0"/>
                    <a:pt x="1" y="46"/>
                    <a:pt x="1" y="91"/>
                  </a:cubicBezTo>
                  <a:lnTo>
                    <a:pt x="1" y="2146"/>
                  </a:lnTo>
                  <a:cubicBezTo>
                    <a:pt x="1" y="2169"/>
                    <a:pt x="24" y="2214"/>
                    <a:pt x="69" y="2214"/>
                  </a:cubicBezTo>
                  <a:cubicBezTo>
                    <a:pt x="115" y="2214"/>
                    <a:pt x="138" y="2169"/>
                    <a:pt x="138" y="2146"/>
                  </a:cubicBezTo>
                  <a:lnTo>
                    <a:pt x="138" y="91"/>
                  </a:lnTo>
                  <a:cubicBezTo>
                    <a:pt x="138" y="46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 flipH="1">
              <a:off x="2902039" y="3550053"/>
              <a:ext cx="8645" cy="119742"/>
            </a:xfrm>
            <a:custGeom>
              <a:avLst/>
              <a:gdLst/>
              <a:ahLst/>
              <a:cxnLst/>
              <a:rect l="l" t="t" r="r" b="b"/>
              <a:pathLst>
                <a:path w="160" h="2216" extrusionOk="0">
                  <a:moveTo>
                    <a:pt x="91" y="1"/>
                  </a:moveTo>
                  <a:cubicBezTo>
                    <a:pt x="46" y="1"/>
                    <a:pt x="0" y="47"/>
                    <a:pt x="0" y="69"/>
                  </a:cubicBezTo>
                  <a:lnTo>
                    <a:pt x="0" y="2124"/>
                  </a:lnTo>
                  <a:cubicBezTo>
                    <a:pt x="0" y="2169"/>
                    <a:pt x="46" y="2215"/>
                    <a:pt x="91" y="2215"/>
                  </a:cubicBezTo>
                  <a:cubicBezTo>
                    <a:pt x="114" y="2215"/>
                    <a:pt x="160" y="2169"/>
                    <a:pt x="160" y="2124"/>
                  </a:cubicBezTo>
                  <a:lnTo>
                    <a:pt x="160" y="69"/>
                  </a:lnTo>
                  <a:cubicBezTo>
                    <a:pt x="160" y="47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 flipH="1">
              <a:off x="3254763" y="2335508"/>
              <a:ext cx="86344" cy="86078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69" y="1"/>
                  </a:moveTo>
                  <a:cubicBezTo>
                    <a:pt x="52" y="1"/>
                    <a:pt x="34" y="7"/>
                    <a:pt x="23" y="18"/>
                  </a:cubicBezTo>
                  <a:cubicBezTo>
                    <a:pt x="0" y="41"/>
                    <a:pt x="0" y="86"/>
                    <a:pt x="23" y="132"/>
                  </a:cubicBezTo>
                  <a:lnTo>
                    <a:pt x="1484" y="1570"/>
                  </a:lnTo>
                  <a:cubicBezTo>
                    <a:pt x="1484" y="1593"/>
                    <a:pt x="1507" y="1593"/>
                    <a:pt x="1529" y="1593"/>
                  </a:cubicBezTo>
                  <a:cubicBezTo>
                    <a:pt x="1552" y="1593"/>
                    <a:pt x="1552" y="1593"/>
                    <a:pt x="1575" y="1570"/>
                  </a:cubicBezTo>
                  <a:cubicBezTo>
                    <a:pt x="1598" y="1547"/>
                    <a:pt x="1598" y="1502"/>
                    <a:pt x="1575" y="1479"/>
                  </a:cubicBezTo>
                  <a:lnTo>
                    <a:pt x="114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 flipH="1">
              <a:off x="1543095" y="1251912"/>
              <a:ext cx="86398" cy="86078"/>
            </a:xfrm>
            <a:custGeom>
              <a:avLst/>
              <a:gdLst/>
              <a:ahLst/>
              <a:cxnLst/>
              <a:rect l="l" t="t" r="r" b="b"/>
              <a:pathLst>
                <a:path w="1599" h="1593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1484" y="1570"/>
                  </a:lnTo>
                  <a:cubicBezTo>
                    <a:pt x="1484" y="1570"/>
                    <a:pt x="1507" y="1592"/>
                    <a:pt x="1530" y="1592"/>
                  </a:cubicBezTo>
                  <a:cubicBezTo>
                    <a:pt x="1553" y="1592"/>
                    <a:pt x="1575" y="1570"/>
                    <a:pt x="1575" y="1570"/>
                  </a:cubicBezTo>
                  <a:cubicBezTo>
                    <a:pt x="1598" y="1547"/>
                    <a:pt x="1598" y="1501"/>
                    <a:pt x="1575" y="1478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 flipH="1">
              <a:off x="830564" y="3682973"/>
              <a:ext cx="87587" cy="86078"/>
            </a:xfrm>
            <a:custGeom>
              <a:avLst/>
              <a:gdLst/>
              <a:ahLst/>
              <a:cxnLst/>
              <a:rect l="l" t="t" r="r" b="b"/>
              <a:pathLst>
                <a:path w="1621" h="1593" extrusionOk="0">
                  <a:moveTo>
                    <a:pt x="1530" y="0"/>
                  </a:moveTo>
                  <a:cubicBezTo>
                    <a:pt x="1512" y="0"/>
                    <a:pt x="1495" y="6"/>
                    <a:pt x="1484" y="18"/>
                  </a:cubicBezTo>
                  <a:lnTo>
                    <a:pt x="46" y="1478"/>
                  </a:lnTo>
                  <a:cubicBezTo>
                    <a:pt x="0" y="1501"/>
                    <a:pt x="0" y="1547"/>
                    <a:pt x="46" y="1570"/>
                  </a:cubicBezTo>
                  <a:cubicBezTo>
                    <a:pt x="46" y="1592"/>
                    <a:pt x="69" y="1592"/>
                    <a:pt x="92" y="1592"/>
                  </a:cubicBezTo>
                  <a:cubicBezTo>
                    <a:pt x="92" y="1592"/>
                    <a:pt x="114" y="1592"/>
                    <a:pt x="137" y="1570"/>
                  </a:cubicBezTo>
                  <a:lnTo>
                    <a:pt x="1575" y="109"/>
                  </a:lnTo>
                  <a:cubicBezTo>
                    <a:pt x="1621" y="86"/>
                    <a:pt x="1621" y="40"/>
                    <a:pt x="1575" y="18"/>
                  </a:cubicBezTo>
                  <a:cubicBezTo>
                    <a:pt x="1564" y="6"/>
                    <a:pt x="1547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 flipH="1">
              <a:off x="2175829" y="2143954"/>
              <a:ext cx="72836" cy="72785"/>
            </a:xfrm>
            <a:custGeom>
              <a:avLst/>
              <a:gdLst/>
              <a:ahLst/>
              <a:cxnLst/>
              <a:rect l="l" t="t" r="r" b="b"/>
              <a:pathLst>
                <a:path w="1348" h="1347" extrusionOk="0">
                  <a:moveTo>
                    <a:pt x="663" y="137"/>
                  </a:moveTo>
                  <a:cubicBezTo>
                    <a:pt x="960" y="137"/>
                    <a:pt x="1211" y="388"/>
                    <a:pt x="1211" y="685"/>
                  </a:cubicBezTo>
                  <a:cubicBezTo>
                    <a:pt x="1211" y="982"/>
                    <a:pt x="960" y="1210"/>
                    <a:pt x="663" y="1210"/>
                  </a:cubicBezTo>
                  <a:cubicBezTo>
                    <a:pt x="366" y="1210"/>
                    <a:pt x="138" y="982"/>
                    <a:pt x="138" y="685"/>
                  </a:cubicBezTo>
                  <a:cubicBezTo>
                    <a:pt x="138" y="388"/>
                    <a:pt x="366" y="137"/>
                    <a:pt x="663" y="137"/>
                  </a:cubicBezTo>
                  <a:close/>
                  <a:moveTo>
                    <a:pt x="663" y="0"/>
                  </a:moveTo>
                  <a:cubicBezTo>
                    <a:pt x="298" y="0"/>
                    <a:pt x="1" y="297"/>
                    <a:pt x="1" y="685"/>
                  </a:cubicBezTo>
                  <a:cubicBezTo>
                    <a:pt x="1" y="1050"/>
                    <a:pt x="298" y="1347"/>
                    <a:pt x="663" y="1347"/>
                  </a:cubicBezTo>
                  <a:cubicBezTo>
                    <a:pt x="1051" y="1347"/>
                    <a:pt x="1348" y="1050"/>
                    <a:pt x="1348" y="685"/>
                  </a:cubicBezTo>
                  <a:cubicBezTo>
                    <a:pt x="1348" y="297"/>
                    <a:pt x="1051" y="0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 flipH="1">
              <a:off x="918138" y="2857215"/>
              <a:ext cx="72836" cy="72839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85" y="138"/>
                  </a:moveTo>
                  <a:cubicBezTo>
                    <a:pt x="982" y="138"/>
                    <a:pt x="1210" y="389"/>
                    <a:pt x="1210" y="686"/>
                  </a:cubicBezTo>
                  <a:cubicBezTo>
                    <a:pt x="1210" y="982"/>
                    <a:pt x="982" y="1211"/>
                    <a:pt x="685" y="1211"/>
                  </a:cubicBezTo>
                  <a:cubicBezTo>
                    <a:pt x="389" y="1211"/>
                    <a:pt x="138" y="982"/>
                    <a:pt x="138" y="686"/>
                  </a:cubicBezTo>
                  <a:cubicBezTo>
                    <a:pt x="138" y="389"/>
                    <a:pt x="389" y="138"/>
                    <a:pt x="685" y="138"/>
                  </a:cubicBezTo>
                  <a:close/>
                  <a:moveTo>
                    <a:pt x="685" y="1"/>
                  </a:moveTo>
                  <a:cubicBezTo>
                    <a:pt x="297" y="1"/>
                    <a:pt x="1" y="298"/>
                    <a:pt x="1" y="686"/>
                  </a:cubicBezTo>
                  <a:cubicBezTo>
                    <a:pt x="1" y="1051"/>
                    <a:pt x="297" y="1348"/>
                    <a:pt x="685" y="1348"/>
                  </a:cubicBezTo>
                  <a:cubicBezTo>
                    <a:pt x="1051" y="1348"/>
                    <a:pt x="1347" y="1051"/>
                    <a:pt x="1347" y="686"/>
                  </a:cubicBezTo>
                  <a:cubicBezTo>
                    <a:pt x="1347" y="298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 flipH="1">
              <a:off x="2962448" y="2017026"/>
              <a:ext cx="72836" cy="74028"/>
            </a:xfrm>
            <a:custGeom>
              <a:avLst/>
              <a:gdLst/>
              <a:ahLst/>
              <a:cxnLst/>
              <a:rect l="l" t="t" r="r" b="b"/>
              <a:pathLst>
                <a:path w="1348" h="1370" extrusionOk="0">
                  <a:moveTo>
                    <a:pt x="686" y="137"/>
                  </a:moveTo>
                  <a:cubicBezTo>
                    <a:pt x="982" y="137"/>
                    <a:pt x="1211" y="388"/>
                    <a:pt x="1211" y="685"/>
                  </a:cubicBezTo>
                  <a:cubicBezTo>
                    <a:pt x="1211" y="982"/>
                    <a:pt x="982" y="1210"/>
                    <a:pt x="686" y="1210"/>
                  </a:cubicBezTo>
                  <a:cubicBezTo>
                    <a:pt x="389" y="1210"/>
                    <a:pt x="138" y="982"/>
                    <a:pt x="138" y="685"/>
                  </a:cubicBezTo>
                  <a:cubicBezTo>
                    <a:pt x="138" y="388"/>
                    <a:pt x="389" y="137"/>
                    <a:pt x="686" y="137"/>
                  </a:cubicBezTo>
                  <a:close/>
                  <a:moveTo>
                    <a:pt x="686" y="0"/>
                  </a:moveTo>
                  <a:cubicBezTo>
                    <a:pt x="298" y="0"/>
                    <a:pt x="1" y="320"/>
                    <a:pt x="1" y="685"/>
                  </a:cubicBezTo>
                  <a:cubicBezTo>
                    <a:pt x="1" y="1050"/>
                    <a:pt x="298" y="1370"/>
                    <a:pt x="686" y="1370"/>
                  </a:cubicBezTo>
                  <a:cubicBezTo>
                    <a:pt x="1051" y="1370"/>
                    <a:pt x="1348" y="1050"/>
                    <a:pt x="1348" y="685"/>
                  </a:cubicBezTo>
                  <a:cubicBezTo>
                    <a:pt x="1348" y="320"/>
                    <a:pt x="1051" y="0"/>
                    <a:pt x="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" name="Google Shape;489;p9"/>
          <p:cNvSpPr txBox="1">
            <a:spLocks noGrp="1"/>
          </p:cNvSpPr>
          <p:nvPr>
            <p:ph type="title"/>
          </p:nvPr>
        </p:nvSpPr>
        <p:spPr>
          <a:xfrm>
            <a:off x="4572025" y="1338000"/>
            <a:ext cx="3852000" cy="85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90" name="Google Shape;490;p9"/>
          <p:cNvSpPr txBox="1">
            <a:spLocks noGrp="1"/>
          </p:cNvSpPr>
          <p:nvPr>
            <p:ph type="subTitle" idx="1"/>
          </p:nvPr>
        </p:nvSpPr>
        <p:spPr>
          <a:xfrm>
            <a:off x="4572000" y="2193750"/>
            <a:ext cx="3852000" cy="189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"/>
          <p:cNvSpPr/>
          <p:nvPr/>
        </p:nvSpPr>
        <p:spPr>
          <a:xfrm rot="10800000" flipH="1">
            <a:off x="236961" y="2612418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2" y="138"/>
                </a:moveTo>
                <a:lnTo>
                  <a:pt x="1302" y="1302"/>
                </a:lnTo>
                <a:lnTo>
                  <a:pt x="138" y="1302"/>
                </a:lnTo>
                <a:lnTo>
                  <a:pt x="138" y="138"/>
                </a:lnTo>
                <a:close/>
                <a:moveTo>
                  <a:pt x="69" y="1"/>
                </a:moveTo>
                <a:cubicBezTo>
                  <a:pt x="24" y="1"/>
                  <a:pt x="1" y="24"/>
                  <a:pt x="1" y="69"/>
                </a:cubicBezTo>
                <a:lnTo>
                  <a:pt x="1" y="1370"/>
                </a:lnTo>
                <a:cubicBezTo>
                  <a:pt x="1" y="1416"/>
                  <a:pt x="24" y="1439"/>
                  <a:pt x="69" y="1439"/>
                </a:cubicBezTo>
                <a:lnTo>
                  <a:pt x="1370" y="1439"/>
                </a:lnTo>
                <a:cubicBezTo>
                  <a:pt x="1416" y="1439"/>
                  <a:pt x="1439" y="1416"/>
                  <a:pt x="1439" y="1370"/>
                </a:cubicBezTo>
                <a:lnTo>
                  <a:pt x="1439" y="69"/>
                </a:lnTo>
                <a:cubicBezTo>
                  <a:pt x="1439" y="24"/>
                  <a:pt x="1416" y="1"/>
                  <a:pt x="13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0"/>
          <p:cNvSpPr/>
          <p:nvPr/>
        </p:nvSpPr>
        <p:spPr>
          <a:xfrm rot="10800000" flipH="1">
            <a:off x="370205" y="2612418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1" y="138"/>
                </a:moveTo>
                <a:lnTo>
                  <a:pt x="1301" y="1302"/>
                </a:lnTo>
                <a:lnTo>
                  <a:pt x="160" y="1302"/>
                </a:lnTo>
                <a:lnTo>
                  <a:pt x="160" y="138"/>
                </a:lnTo>
                <a:close/>
                <a:moveTo>
                  <a:pt x="91" y="1"/>
                </a:moveTo>
                <a:cubicBezTo>
                  <a:pt x="46" y="1"/>
                  <a:pt x="0" y="24"/>
                  <a:pt x="0" y="69"/>
                </a:cubicBezTo>
                <a:lnTo>
                  <a:pt x="0" y="1370"/>
                </a:lnTo>
                <a:cubicBezTo>
                  <a:pt x="0" y="1416"/>
                  <a:pt x="46" y="1439"/>
                  <a:pt x="91" y="1439"/>
                </a:cubicBezTo>
                <a:lnTo>
                  <a:pt x="1370" y="1439"/>
                </a:lnTo>
                <a:cubicBezTo>
                  <a:pt x="1415" y="1439"/>
                  <a:pt x="1438" y="1416"/>
                  <a:pt x="1438" y="1370"/>
                </a:cubicBezTo>
                <a:lnTo>
                  <a:pt x="1438" y="69"/>
                </a:lnTo>
                <a:cubicBezTo>
                  <a:pt x="1438" y="24"/>
                  <a:pt x="1415" y="1"/>
                  <a:pt x="13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0"/>
          <p:cNvSpPr/>
          <p:nvPr/>
        </p:nvSpPr>
        <p:spPr>
          <a:xfrm rot="10800000" flipH="1">
            <a:off x="504584" y="2612418"/>
            <a:ext cx="77753" cy="77756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302" y="138"/>
                </a:moveTo>
                <a:lnTo>
                  <a:pt x="1302" y="1302"/>
                </a:lnTo>
                <a:lnTo>
                  <a:pt x="138" y="1302"/>
                </a:lnTo>
                <a:lnTo>
                  <a:pt x="138" y="138"/>
                </a:lnTo>
                <a:close/>
                <a:moveTo>
                  <a:pt x="69" y="1"/>
                </a:moveTo>
                <a:cubicBezTo>
                  <a:pt x="24" y="1"/>
                  <a:pt x="1" y="24"/>
                  <a:pt x="1" y="69"/>
                </a:cubicBezTo>
                <a:lnTo>
                  <a:pt x="1" y="1370"/>
                </a:lnTo>
                <a:cubicBezTo>
                  <a:pt x="1" y="1416"/>
                  <a:pt x="24" y="1439"/>
                  <a:pt x="69" y="1439"/>
                </a:cubicBezTo>
                <a:lnTo>
                  <a:pt x="1371" y="1439"/>
                </a:lnTo>
                <a:cubicBezTo>
                  <a:pt x="1393" y="1439"/>
                  <a:pt x="1439" y="1416"/>
                  <a:pt x="1439" y="1370"/>
                </a:cubicBezTo>
                <a:lnTo>
                  <a:pt x="1439" y="69"/>
                </a:lnTo>
                <a:cubicBezTo>
                  <a:pt x="1439" y="24"/>
                  <a:pt x="1393" y="1"/>
                  <a:pt x="13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10"/>
          <p:cNvGrpSpPr/>
          <p:nvPr/>
        </p:nvGrpSpPr>
        <p:grpSpPr>
          <a:xfrm>
            <a:off x="5786179" y="88395"/>
            <a:ext cx="345376" cy="77756"/>
            <a:chOff x="8444804" y="4583345"/>
            <a:chExt cx="345376" cy="77756"/>
          </a:xfrm>
        </p:grpSpPr>
        <p:sp>
          <p:nvSpPr>
            <p:cNvPr id="496" name="Google Shape;496;p10"/>
            <p:cNvSpPr/>
            <p:nvPr/>
          </p:nvSpPr>
          <p:spPr>
            <a:xfrm rot="10800000" flipH="1">
              <a:off x="8444804" y="4583345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70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 rot="10800000" flipH="1">
              <a:off x="8577994" y="4583345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46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0"/>
            <p:cNvSpPr/>
            <p:nvPr/>
          </p:nvSpPr>
          <p:spPr>
            <a:xfrm rot="10800000" flipH="1">
              <a:off x="8712427" y="4583345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279" y="138"/>
                  </a:moveTo>
                  <a:lnTo>
                    <a:pt x="1279" y="1302"/>
                  </a:lnTo>
                  <a:lnTo>
                    <a:pt x="137" y="1302"/>
                  </a:lnTo>
                  <a:lnTo>
                    <a:pt x="137" y="138"/>
                  </a:lnTo>
                  <a:close/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393"/>
                    <a:pt x="23" y="1439"/>
                    <a:pt x="69" y="1439"/>
                  </a:cubicBezTo>
                  <a:lnTo>
                    <a:pt x="1347" y="1439"/>
                  </a:lnTo>
                  <a:cubicBezTo>
                    <a:pt x="1393" y="1439"/>
                    <a:pt x="1438" y="1393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393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0"/>
          <p:cNvGrpSpPr/>
          <p:nvPr/>
        </p:nvGrpSpPr>
        <p:grpSpPr>
          <a:xfrm>
            <a:off x="1019957" y="-31010"/>
            <a:ext cx="678378" cy="119417"/>
            <a:chOff x="8839457" y="3533715"/>
            <a:chExt cx="678378" cy="119417"/>
          </a:xfrm>
        </p:grpSpPr>
        <p:sp>
          <p:nvSpPr>
            <p:cNvPr id="500" name="Google Shape;500;p10"/>
            <p:cNvSpPr/>
            <p:nvPr/>
          </p:nvSpPr>
          <p:spPr>
            <a:xfrm rot="10800000" flipH="1">
              <a:off x="8839457" y="3533715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2" y="132"/>
                  </a:lnTo>
                  <a:cubicBezTo>
                    <a:pt x="2214" y="109"/>
                    <a:pt x="2214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0"/>
            <p:cNvSpPr/>
            <p:nvPr/>
          </p:nvSpPr>
          <p:spPr>
            <a:xfrm rot="10800000" flipH="1">
              <a:off x="8919642" y="3533715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8" y="1"/>
                    <a:pt x="2111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4" y="2209"/>
                  </a:lnTo>
                  <a:lnTo>
                    <a:pt x="2191" y="132"/>
                  </a:lnTo>
                  <a:cubicBezTo>
                    <a:pt x="2214" y="109"/>
                    <a:pt x="2214" y="64"/>
                    <a:pt x="2191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 rot="10800000" flipH="1">
              <a:off x="8998529" y="3533715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215" y="132"/>
                  </a:lnTo>
                  <a:cubicBezTo>
                    <a:pt x="2238" y="109"/>
                    <a:pt x="2238" y="64"/>
                    <a:pt x="2215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 rot="10800000" flipH="1">
              <a:off x="9078713" y="3533715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23" y="2095"/>
                  </a:lnTo>
                  <a:cubicBezTo>
                    <a:pt x="0" y="2118"/>
                    <a:pt x="0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 rot="10800000" flipH="1">
              <a:off x="9157655" y="3533715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66" y="1"/>
                  </a:moveTo>
                  <a:cubicBezTo>
                    <a:pt x="2146" y="1"/>
                    <a:pt x="2123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203" y="7"/>
                    <a:pt x="2186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 rot="10800000" flipH="1">
              <a:off x="9237785" y="3533715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7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4" y="2095"/>
                  </a:lnTo>
                  <a:cubicBezTo>
                    <a:pt x="1" y="2118"/>
                    <a:pt x="1" y="2164"/>
                    <a:pt x="24" y="2209"/>
                  </a:cubicBezTo>
                  <a:lnTo>
                    <a:pt x="138" y="2209"/>
                  </a:lnTo>
                  <a:lnTo>
                    <a:pt x="2192" y="132"/>
                  </a:lnTo>
                  <a:cubicBezTo>
                    <a:pt x="2238" y="109"/>
                    <a:pt x="2238" y="64"/>
                    <a:pt x="2192" y="18"/>
                  </a:cubicBezTo>
                  <a:cubicBezTo>
                    <a:pt x="2181" y="7"/>
                    <a:pt x="2164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 rot="10800000" flipH="1">
              <a:off x="9317969" y="3533715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2146" y="1"/>
                  </a:moveTo>
                  <a:cubicBezTo>
                    <a:pt x="2129" y="1"/>
                    <a:pt x="2112" y="7"/>
                    <a:pt x="2101" y="18"/>
                  </a:cubicBezTo>
                  <a:lnTo>
                    <a:pt x="23" y="2095"/>
                  </a:lnTo>
                  <a:cubicBezTo>
                    <a:pt x="1" y="2118"/>
                    <a:pt x="1" y="2164"/>
                    <a:pt x="23" y="2209"/>
                  </a:cubicBezTo>
                  <a:lnTo>
                    <a:pt x="115" y="2209"/>
                  </a:lnTo>
                  <a:lnTo>
                    <a:pt x="2192" y="132"/>
                  </a:lnTo>
                  <a:cubicBezTo>
                    <a:pt x="2215" y="109"/>
                    <a:pt x="2215" y="64"/>
                    <a:pt x="2192" y="18"/>
                  </a:cubicBezTo>
                  <a:cubicBezTo>
                    <a:pt x="2180" y="7"/>
                    <a:pt x="2163" y="1"/>
                    <a:pt x="2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 rot="10800000" flipH="1">
              <a:off x="9396911" y="3533715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2149" y="1"/>
                  </a:moveTo>
                  <a:cubicBezTo>
                    <a:pt x="2129" y="1"/>
                    <a:pt x="2112" y="7"/>
                    <a:pt x="2100" y="18"/>
                  </a:cubicBezTo>
                  <a:lnTo>
                    <a:pt x="46" y="2095"/>
                  </a:lnTo>
                  <a:cubicBezTo>
                    <a:pt x="0" y="2118"/>
                    <a:pt x="0" y="2164"/>
                    <a:pt x="46" y="2209"/>
                  </a:cubicBezTo>
                  <a:lnTo>
                    <a:pt x="137" y="2209"/>
                  </a:lnTo>
                  <a:lnTo>
                    <a:pt x="2214" y="132"/>
                  </a:lnTo>
                  <a:cubicBezTo>
                    <a:pt x="2237" y="109"/>
                    <a:pt x="2237" y="64"/>
                    <a:pt x="2214" y="18"/>
                  </a:cubicBezTo>
                  <a:cubicBezTo>
                    <a:pt x="2192" y="7"/>
                    <a:pt x="2169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10"/>
          <p:cNvGrpSpPr/>
          <p:nvPr/>
        </p:nvGrpSpPr>
        <p:grpSpPr>
          <a:xfrm rot="10800000" flipH="1">
            <a:off x="8591556" y="2167170"/>
            <a:ext cx="120925" cy="676842"/>
            <a:chOff x="8591556" y="2340524"/>
            <a:chExt cx="120925" cy="676842"/>
          </a:xfrm>
        </p:grpSpPr>
        <p:sp>
          <p:nvSpPr>
            <p:cNvPr id="509" name="Google Shape;509;p10"/>
            <p:cNvSpPr/>
            <p:nvPr/>
          </p:nvSpPr>
          <p:spPr>
            <a:xfrm>
              <a:off x="8591556" y="2898003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8591556" y="2819058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8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186"/>
                    <a:pt x="2146" y="2209"/>
                    <a:pt x="2169" y="2209"/>
                  </a:cubicBezTo>
                  <a:cubicBezTo>
                    <a:pt x="2169" y="2209"/>
                    <a:pt x="2192" y="2186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8591556" y="2738870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7"/>
                    <a:pt x="46" y="18"/>
                  </a:cubicBezTo>
                  <a:cubicBezTo>
                    <a:pt x="0" y="41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4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7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8591556" y="2658736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63"/>
                    <a:pt x="0" y="109"/>
                    <a:pt x="46" y="131"/>
                  </a:cubicBezTo>
                  <a:lnTo>
                    <a:pt x="2100" y="2209"/>
                  </a:lnTo>
                  <a:lnTo>
                    <a:pt x="2215" y="2209"/>
                  </a:ln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8591556" y="2579791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5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8591556" y="2499603"/>
              <a:ext cx="120925" cy="119417"/>
            </a:xfrm>
            <a:custGeom>
              <a:avLst/>
              <a:gdLst/>
              <a:ahLst/>
              <a:cxnLst/>
              <a:rect l="l" t="t" r="r" b="b"/>
              <a:pathLst>
                <a:path w="2238" h="2210" extrusionOk="0">
                  <a:moveTo>
                    <a:pt x="92" y="1"/>
                  </a:moveTo>
                  <a:cubicBezTo>
                    <a:pt x="75" y="1"/>
                    <a:pt x="58" y="6"/>
                    <a:pt x="46" y="18"/>
                  </a:cubicBezTo>
                  <a:cubicBezTo>
                    <a:pt x="0" y="41"/>
                    <a:pt x="0" y="86"/>
                    <a:pt x="46" y="132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8"/>
                    <a:pt x="2215" y="2095"/>
                  </a:cubicBezTo>
                  <a:lnTo>
                    <a:pt x="137" y="18"/>
                  </a:lnTo>
                  <a:cubicBezTo>
                    <a:pt x="126" y="6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8591556" y="2419739"/>
              <a:ext cx="120925" cy="120336"/>
            </a:xfrm>
            <a:custGeom>
              <a:avLst/>
              <a:gdLst/>
              <a:ahLst/>
              <a:cxnLst/>
              <a:rect l="l" t="t" r="r" b="b"/>
              <a:pathLst>
                <a:path w="2238" h="2227" extrusionOk="0">
                  <a:moveTo>
                    <a:pt x="92" y="1"/>
                  </a:moveTo>
                  <a:cubicBezTo>
                    <a:pt x="75" y="1"/>
                    <a:pt x="58" y="12"/>
                    <a:pt x="46" y="35"/>
                  </a:cubicBezTo>
                  <a:cubicBezTo>
                    <a:pt x="0" y="58"/>
                    <a:pt x="0" y="104"/>
                    <a:pt x="46" y="126"/>
                  </a:cubicBezTo>
                  <a:lnTo>
                    <a:pt x="2100" y="2203"/>
                  </a:lnTo>
                  <a:cubicBezTo>
                    <a:pt x="2123" y="2203"/>
                    <a:pt x="2146" y="2226"/>
                    <a:pt x="2169" y="2226"/>
                  </a:cubicBezTo>
                  <a:cubicBezTo>
                    <a:pt x="2169" y="2226"/>
                    <a:pt x="2192" y="2203"/>
                    <a:pt x="2215" y="2203"/>
                  </a:cubicBezTo>
                  <a:cubicBezTo>
                    <a:pt x="2237" y="2181"/>
                    <a:pt x="2237" y="2135"/>
                    <a:pt x="2215" y="2089"/>
                  </a:cubicBezTo>
                  <a:lnTo>
                    <a:pt x="137" y="35"/>
                  </a:lnTo>
                  <a:cubicBezTo>
                    <a:pt x="126" y="12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8591556" y="2340524"/>
              <a:ext cx="120925" cy="119363"/>
            </a:xfrm>
            <a:custGeom>
              <a:avLst/>
              <a:gdLst/>
              <a:ahLst/>
              <a:cxnLst/>
              <a:rect l="l" t="t" r="r" b="b"/>
              <a:pathLst>
                <a:path w="2238" h="2209" extrusionOk="0">
                  <a:moveTo>
                    <a:pt x="92" y="0"/>
                  </a:moveTo>
                  <a:cubicBezTo>
                    <a:pt x="75" y="0"/>
                    <a:pt x="58" y="6"/>
                    <a:pt x="46" y="17"/>
                  </a:cubicBezTo>
                  <a:cubicBezTo>
                    <a:pt x="0" y="40"/>
                    <a:pt x="0" y="86"/>
                    <a:pt x="46" y="109"/>
                  </a:cubicBezTo>
                  <a:lnTo>
                    <a:pt x="2100" y="2186"/>
                  </a:lnTo>
                  <a:cubicBezTo>
                    <a:pt x="2123" y="2209"/>
                    <a:pt x="2146" y="2209"/>
                    <a:pt x="2169" y="2209"/>
                  </a:cubicBezTo>
                  <a:cubicBezTo>
                    <a:pt x="2169" y="2209"/>
                    <a:pt x="2192" y="2209"/>
                    <a:pt x="2215" y="2186"/>
                  </a:cubicBezTo>
                  <a:cubicBezTo>
                    <a:pt x="2237" y="2163"/>
                    <a:pt x="2237" y="2117"/>
                    <a:pt x="2215" y="2094"/>
                  </a:cubicBezTo>
                  <a:lnTo>
                    <a:pt x="137" y="17"/>
                  </a:lnTo>
                  <a:cubicBezTo>
                    <a:pt x="126" y="6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10"/>
          <p:cNvSpPr/>
          <p:nvPr/>
        </p:nvSpPr>
        <p:spPr>
          <a:xfrm rot="10800000" flipH="1">
            <a:off x="1253204" y="4868217"/>
            <a:ext cx="108605" cy="109853"/>
          </a:xfrm>
          <a:custGeom>
            <a:avLst/>
            <a:gdLst/>
            <a:ahLst/>
            <a:cxnLst/>
            <a:rect l="l" t="t" r="r" b="b"/>
            <a:pathLst>
              <a:path w="2010" h="2033" extrusionOk="0">
                <a:moveTo>
                  <a:pt x="1873" y="161"/>
                </a:moveTo>
                <a:lnTo>
                  <a:pt x="1873" y="1895"/>
                </a:lnTo>
                <a:lnTo>
                  <a:pt x="138" y="1895"/>
                </a:lnTo>
                <a:lnTo>
                  <a:pt x="138" y="161"/>
                </a:lnTo>
                <a:close/>
                <a:moveTo>
                  <a:pt x="69" y="1"/>
                </a:moveTo>
                <a:cubicBezTo>
                  <a:pt x="24" y="1"/>
                  <a:pt x="1" y="47"/>
                  <a:pt x="1" y="69"/>
                </a:cubicBezTo>
                <a:lnTo>
                  <a:pt x="1" y="1964"/>
                </a:lnTo>
                <a:cubicBezTo>
                  <a:pt x="1" y="1987"/>
                  <a:pt x="24" y="2032"/>
                  <a:pt x="69" y="2032"/>
                </a:cubicBezTo>
                <a:lnTo>
                  <a:pt x="1941" y="2032"/>
                </a:lnTo>
                <a:cubicBezTo>
                  <a:pt x="1987" y="2032"/>
                  <a:pt x="2010" y="1987"/>
                  <a:pt x="2010" y="1964"/>
                </a:cubicBezTo>
                <a:lnTo>
                  <a:pt x="2010" y="69"/>
                </a:lnTo>
                <a:cubicBezTo>
                  <a:pt x="2010" y="47"/>
                  <a:pt x="1987" y="1"/>
                  <a:pt x="19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0"/>
          <p:cNvSpPr/>
          <p:nvPr/>
        </p:nvSpPr>
        <p:spPr>
          <a:xfrm rot="10800000" flipH="1">
            <a:off x="9092275" y="1960848"/>
            <a:ext cx="108605" cy="109799"/>
          </a:xfrm>
          <a:custGeom>
            <a:avLst/>
            <a:gdLst/>
            <a:ahLst/>
            <a:cxnLst/>
            <a:rect l="l" t="t" r="r" b="b"/>
            <a:pathLst>
              <a:path w="2010" h="2032" extrusionOk="0">
                <a:moveTo>
                  <a:pt x="1872" y="160"/>
                </a:moveTo>
                <a:lnTo>
                  <a:pt x="1872" y="1895"/>
                </a:lnTo>
                <a:lnTo>
                  <a:pt x="138" y="1895"/>
                </a:lnTo>
                <a:lnTo>
                  <a:pt x="138" y="160"/>
                </a:lnTo>
                <a:close/>
                <a:moveTo>
                  <a:pt x="69" y="0"/>
                </a:moveTo>
                <a:cubicBezTo>
                  <a:pt x="23" y="0"/>
                  <a:pt x="1" y="46"/>
                  <a:pt x="1" y="69"/>
                </a:cubicBezTo>
                <a:lnTo>
                  <a:pt x="1" y="1963"/>
                </a:lnTo>
                <a:cubicBezTo>
                  <a:pt x="1" y="1986"/>
                  <a:pt x="23" y="2032"/>
                  <a:pt x="69" y="2032"/>
                </a:cubicBezTo>
                <a:lnTo>
                  <a:pt x="1941" y="2032"/>
                </a:lnTo>
                <a:cubicBezTo>
                  <a:pt x="1986" y="2032"/>
                  <a:pt x="2009" y="1986"/>
                  <a:pt x="2009" y="1963"/>
                </a:cubicBezTo>
                <a:lnTo>
                  <a:pt x="2009" y="69"/>
                </a:lnTo>
                <a:cubicBezTo>
                  <a:pt x="2009" y="46"/>
                  <a:pt x="1986" y="0"/>
                  <a:pt x="19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0"/>
          <p:cNvSpPr/>
          <p:nvPr/>
        </p:nvSpPr>
        <p:spPr>
          <a:xfrm rot="10800000" flipH="1">
            <a:off x="44605" y="4441503"/>
            <a:ext cx="108551" cy="108556"/>
          </a:xfrm>
          <a:custGeom>
            <a:avLst/>
            <a:gdLst/>
            <a:ahLst/>
            <a:cxnLst/>
            <a:rect l="l" t="t" r="r" b="b"/>
            <a:pathLst>
              <a:path w="2009" h="2009" extrusionOk="0">
                <a:moveTo>
                  <a:pt x="1872" y="137"/>
                </a:moveTo>
                <a:lnTo>
                  <a:pt x="1872" y="1872"/>
                </a:lnTo>
                <a:lnTo>
                  <a:pt x="137" y="1872"/>
                </a:lnTo>
                <a:lnTo>
                  <a:pt x="137" y="137"/>
                </a:lnTo>
                <a:close/>
                <a:moveTo>
                  <a:pt x="69" y="0"/>
                </a:moveTo>
                <a:cubicBezTo>
                  <a:pt x="23" y="0"/>
                  <a:pt x="0" y="23"/>
                  <a:pt x="0" y="69"/>
                </a:cubicBezTo>
                <a:lnTo>
                  <a:pt x="0" y="1940"/>
                </a:lnTo>
                <a:cubicBezTo>
                  <a:pt x="0" y="1986"/>
                  <a:pt x="23" y="2009"/>
                  <a:pt x="69" y="2009"/>
                </a:cubicBezTo>
                <a:lnTo>
                  <a:pt x="1940" y="2009"/>
                </a:lnTo>
                <a:cubicBezTo>
                  <a:pt x="1986" y="2009"/>
                  <a:pt x="2009" y="1986"/>
                  <a:pt x="2009" y="1940"/>
                </a:cubicBezTo>
                <a:lnTo>
                  <a:pt x="2009" y="69"/>
                </a:lnTo>
                <a:cubicBezTo>
                  <a:pt x="2009" y="23"/>
                  <a:pt x="1986" y="0"/>
                  <a:pt x="19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0"/>
          <p:cNvSpPr/>
          <p:nvPr/>
        </p:nvSpPr>
        <p:spPr>
          <a:xfrm rot="10800000" flipH="1">
            <a:off x="209842" y="1584581"/>
            <a:ext cx="7456" cy="119688"/>
          </a:xfrm>
          <a:custGeom>
            <a:avLst/>
            <a:gdLst/>
            <a:ahLst/>
            <a:cxnLst/>
            <a:rect l="l" t="t" r="r" b="b"/>
            <a:pathLst>
              <a:path w="138" h="2215" extrusionOk="0">
                <a:moveTo>
                  <a:pt x="69" y="0"/>
                </a:moveTo>
                <a:cubicBezTo>
                  <a:pt x="24" y="0"/>
                  <a:pt x="1" y="46"/>
                  <a:pt x="1" y="91"/>
                </a:cubicBezTo>
                <a:lnTo>
                  <a:pt x="1" y="2146"/>
                </a:lnTo>
                <a:cubicBezTo>
                  <a:pt x="1" y="2169"/>
                  <a:pt x="24" y="2214"/>
                  <a:pt x="69" y="2214"/>
                </a:cubicBezTo>
                <a:cubicBezTo>
                  <a:pt x="115" y="2214"/>
                  <a:pt x="138" y="2169"/>
                  <a:pt x="138" y="2146"/>
                </a:cubicBezTo>
                <a:lnTo>
                  <a:pt x="138" y="91"/>
                </a:lnTo>
                <a:cubicBezTo>
                  <a:pt x="138" y="46"/>
                  <a:pt x="115" y="0"/>
                  <a:pt x="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0"/>
          <p:cNvSpPr/>
          <p:nvPr/>
        </p:nvSpPr>
        <p:spPr>
          <a:xfrm rot="10800000" flipH="1">
            <a:off x="249958" y="4579187"/>
            <a:ext cx="86344" cy="86078"/>
          </a:xfrm>
          <a:custGeom>
            <a:avLst/>
            <a:gdLst/>
            <a:ahLst/>
            <a:cxnLst/>
            <a:rect l="l" t="t" r="r" b="b"/>
            <a:pathLst>
              <a:path w="1598" h="1593" extrusionOk="0">
                <a:moveTo>
                  <a:pt x="69" y="1"/>
                </a:moveTo>
                <a:cubicBezTo>
                  <a:pt x="52" y="1"/>
                  <a:pt x="34" y="7"/>
                  <a:pt x="23" y="18"/>
                </a:cubicBezTo>
                <a:cubicBezTo>
                  <a:pt x="0" y="41"/>
                  <a:pt x="0" y="86"/>
                  <a:pt x="23" y="132"/>
                </a:cubicBezTo>
                <a:lnTo>
                  <a:pt x="1484" y="1570"/>
                </a:lnTo>
                <a:cubicBezTo>
                  <a:pt x="1484" y="1593"/>
                  <a:pt x="1507" y="1593"/>
                  <a:pt x="1529" y="1593"/>
                </a:cubicBezTo>
                <a:cubicBezTo>
                  <a:pt x="1552" y="1593"/>
                  <a:pt x="1552" y="1593"/>
                  <a:pt x="1575" y="1570"/>
                </a:cubicBezTo>
                <a:cubicBezTo>
                  <a:pt x="1598" y="1547"/>
                  <a:pt x="1598" y="1502"/>
                  <a:pt x="1575" y="1479"/>
                </a:cubicBezTo>
                <a:lnTo>
                  <a:pt x="114" y="18"/>
                </a:lnTo>
                <a:cubicBezTo>
                  <a:pt x="103" y="7"/>
                  <a:pt x="86" y="1"/>
                  <a:pt x="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0"/>
          <p:cNvSpPr/>
          <p:nvPr/>
        </p:nvSpPr>
        <p:spPr>
          <a:xfrm rot="10800000" flipH="1">
            <a:off x="8423839" y="3283072"/>
            <a:ext cx="87587" cy="86078"/>
          </a:xfrm>
          <a:custGeom>
            <a:avLst/>
            <a:gdLst/>
            <a:ahLst/>
            <a:cxnLst/>
            <a:rect l="l" t="t" r="r" b="b"/>
            <a:pathLst>
              <a:path w="1621" h="1593" extrusionOk="0">
                <a:moveTo>
                  <a:pt x="1530" y="0"/>
                </a:moveTo>
                <a:cubicBezTo>
                  <a:pt x="1512" y="0"/>
                  <a:pt x="1495" y="6"/>
                  <a:pt x="1484" y="18"/>
                </a:cubicBezTo>
                <a:lnTo>
                  <a:pt x="46" y="1478"/>
                </a:lnTo>
                <a:cubicBezTo>
                  <a:pt x="0" y="1501"/>
                  <a:pt x="0" y="1547"/>
                  <a:pt x="46" y="1570"/>
                </a:cubicBezTo>
                <a:cubicBezTo>
                  <a:pt x="46" y="1592"/>
                  <a:pt x="69" y="1592"/>
                  <a:pt x="92" y="1592"/>
                </a:cubicBezTo>
                <a:cubicBezTo>
                  <a:pt x="92" y="1592"/>
                  <a:pt x="114" y="1592"/>
                  <a:pt x="137" y="1570"/>
                </a:cubicBezTo>
                <a:lnTo>
                  <a:pt x="1575" y="109"/>
                </a:lnTo>
                <a:cubicBezTo>
                  <a:pt x="1621" y="86"/>
                  <a:pt x="1621" y="40"/>
                  <a:pt x="1575" y="18"/>
                </a:cubicBezTo>
                <a:cubicBezTo>
                  <a:pt x="1564" y="6"/>
                  <a:pt x="1547" y="0"/>
                  <a:pt x="15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0"/>
          <p:cNvSpPr/>
          <p:nvPr/>
        </p:nvSpPr>
        <p:spPr>
          <a:xfrm rot="10800000" flipH="1">
            <a:off x="632857" y="4419294"/>
            <a:ext cx="72836" cy="74028"/>
          </a:xfrm>
          <a:custGeom>
            <a:avLst/>
            <a:gdLst/>
            <a:ahLst/>
            <a:cxnLst/>
            <a:rect l="l" t="t" r="r" b="b"/>
            <a:pathLst>
              <a:path w="1348" h="1370" extrusionOk="0">
                <a:moveTo>
                  <a:pt x="686" y="137"/>
                </a:moveTo>
                <a:cubicBezTo>
                  <a:pt x="982" y="137"/>
                  <a:pt x="1211" y="388"/>
                  <a:pt x="1211" y="685"/>
                </a:cubicBezTo>
                <a:cubicBezTo>
                  <a:pt x="1211" y="982"/>
                  <a:pt x="982" y="1210"/>
                  <a:pt x="686" y="1210"/>
                </a:cubicBezTo>
                <a:cubicBezTo>
                  <a:pt x="389" y="1210"/>
                  <a:pt x="138" y="982"/>
                  <a:pt x="138" y="685"/>
                </a:cubicBezTo>
                <a:cubicBezTo>
                  <a:pt x="138" y="388"/>
                  <a:pt x="389" y="137"/>
                  <a:pt x="686" y="137"/>
                </a:cubicBezTo>
                <a:close/>
                <a:moveTo>
                  <a:pt x="686" y="0"/>
                </a:moveTo>
                <a:cubicBezTo>
                  <a:pt x="298" y="0"/>
                  <a:pt x="1" y="320"/>
                  <a:pt x="1" y="685"/>
                </a:cubicBezTo>
                <a:cubicBezTo>
                  <a:pt x="1" y="1050"/>
                  <a:pt x="298" y="1370"/>
                  <a:pt x="686" y="1370"/>
                </a:cubicBezTo>
                <a:cubicBezTo>
                  <a:pt x="1051" y="1370"/>
                  <a:pt x="1348" y="1050"/>
                  <a:pt x="1348" y="685"/>
                </a:cubicBezTo>
                <a:cubicBezTo>
                  <a:pt x="1348" y="320"/>
                  <a:pt x="1051" y="0"/>
                  <a:pt x="6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10"/>
          <p:cNvGrpSpPr/>
          <p:nvPr/>
        </p:nvGrpSpPr>
        <p:grpSpPr>
          <a:xfrm rot="10800000" flipH="1">
            <a:off x="2838271" y="88396"/>
            <a:ext cx="77756" cy="345376"/>
            <a:chOff x="2838271" y="4750764"/>
            <a:chExt cx="77756" cy="345376"/>
          </a:xfrm>
        </p:grpSpPr>
        <p:sp>
          <p:nvSpPr>
            <p:cNvPr id="525" name="Google Shape;525;p10"/>
            <p:cNvSpPr/>
            <p:nvPr/>
          </p:nvSpPr>
          <p:spPr>
            <a:xfrm rot="5400000">
              <a:off x="2838272" y="4750763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0" y="1439"/>
                  </a:lnTo>
                  <a:cubicBezTo>
                    <a:pt x="1416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416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rot="5400000">
              <a:off x="2838272" y="4884007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1" y="138"/>
                  </a:moveTo>
                  <a:lnTo>
                    <a:pt x="1301" y="1302"/>
                  </a:lnTo>
                  <a:lnTo>
                    <a:pt x="160" y="1302"/>
                  </a:lnTo>
                  <a:lnTo>
                    <a:pt x="160" y="138"/>
                  </a:lnTo>
                  <a:close/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lnTo>
                    <a:pt x="0" y="1370"/>
                  </a:lnTo>
                  <a:cubicBezTo>
                    <a:pt x="0" y="1416"/>
                    <a:pt x="46" y="1439"/>
                    <a:pt x="91" y="1439"/>
                  </a:cubicBezTo>
                  <a:lnTo>
                    <a:pt x="1370" y="1439"/>
                  </a:lnTo>
                  <a:cubicBezTo>
                    <a:pt x="1415" y="1439"/>
                    <a:pt x="1438" y="1416"/>
                    <a:pt x="1438" y="1370"/>
                  </a:cubicBezTo>
                  <a:lnTo>
                    <a:pt x="1438" y="69"/>
                  </a:lnTo>
                  <a:cubicBezTo>
                    <a:pt x="1438" y="24"/>
                    <a:pt x="1415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 rot="5400000">
              <a:off x="2838272" y="5018386"/>
              <a:ext cx="77753" cy="77756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302" y="138"/>
                  </a:moveTo>
                  <a:lnTo>
                    <a:pt x="1302" y="1302"/>
                  </a:lnTo>
                  <a:lnTo>
                    <a:pt x="138" y="1302"/>
                  </a:lnTo>
                  <a:lnTo>
                    <a:pt x="138" y="138"/>
                  </a:lnTo>
                  <a:close/>
                  <a:moveTo>
                    <a:pt x="69" y="1"/>
                  </a:moveTo>
                  <a:cubicBezTo>
                    <a:pt x="24" y="1"/>
                    <a:pt x="1" y="24"/>
                    <a:pt x="1" y="69"/>
                  </a:cubicBezTo>
                  <a:lnTo>
                    <a:pt x="1" y="1370"/>
                  </a:lnTo>
                  <a:cubicBezTo>
                    <a:pt x="1" y="1416"/>
                    <a:pt x="24" y="1439"/>
                    <a:pt x="69" y="1439"/>
                  </a:cubicBezTo>
                  <a:lnTo>
                    <a:pt x="1371" y="1439"/>
                  </a:lnTo>
                  <a:cubicBezTo>
                    <a:pt x="1393" y="1439"/>
                    <a:pt x="1439" y="1416"/>
                    <a:pt x="1439" y="1370"/>
                  </a:cubicBezTo>
                  <a:lnTo>
                    <a:pt x="1439" y="69"/>
                  </a:lnTo>
                  <a:cubicBezTo>
                    <a:pt x="1439" y="24"/>
                    <a:pt x="1393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10"/>
          <p:cNvSpPr/>
          <p:nvPr/>
        </p:nvSpPr>
        <p:spPr>
          <a:xfrm rot="10800000" flipH="1">
            <a:off x="6802641" y="224657"/>
            <a:ext cx="72836" cy="72839"/>
          </a:xfrm>
          <a:custGeom>
            <a:avLst/>
            <a:gdLst/>
            <a:ahLst/>
            <a:cxnLst/>
            <a:rect l="l" t="t" r="r" b="b"/>
            <a:pathLst>
              <a:path w="1348" h="1348" extrusionOk="0">
                <a:moveTo>
                  <a:pt x="685" y="138"/>
                </a:moveTo>
                <a:cubicBezTo>
                  <a:pt x="982" y="138"/>
                  <a:pt x="1210" y="389"/>
                  <a:pt x="1210" y="686"/>
                </a:cubicBezTo>
                <a:cubicBezTo>
                  <a:pt x="1210" y="982"/>
                  <a:pt x="982" y="1211"/>
                  <a:pt x="685" y="1211"/>
                </a:cubicBezTo>
                <a:cubicBezTo>
                  <a:pt x="389" y="1211"/>
                  <a:pt x="138" y="982"/>
                  <a:pt x="138" y="686"/>
                </a:cubicBezTo>
                <a:cubicBezTo>
                  <a:pt x="138" y="389"/>
                  <a:pt x="389" y="138"/>
                  <a:pt x="685" y="138"/>
                </a:cubicBezTo>
                <a:close/>
                <a:moveTo>
                  <a:pt x="685" y="1"/>
                </a:moveTo>
                <a:cubicBezTo>
                  <a:pt x="297" y="1"/>
                  <a:pt x="1" y="298"/>
                  <a:pt x="1" y="686"/>
                </a:cubicBezTo>
                <a:cubicBezTo>
                  <a:pt x="1" y="1051"/>
                  <a:pt x="297" y="1348"/>
                  <a:pt x="685" y="1348"/>
                </a:cubicBezTo>
                <a:cubicBezTo>
                  <a:pt x="1051" y="1348"/>
                  <a:pt x="1347" y="1051"/>
                  <a:pt x="1347" y="686"/>
                </a:cubicBezTo>
                <a:cubicBezTo>
                  <a:pt x="1347" y="298"/>
                  <a:pt x="1051" y="1"/>
                  <a:pt x="6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" name="Google Shape;529;p10"/>
          <p:cNvGrpSpPr/>
          <p:nvPr/>
        </p:nvGrpSpPr>
        <p:grpSpPr>
          <a:xfrm rot="10800000" flipH="1">
            <a:off x="4371566" y="4863300"/>
            <a:ext cx="678139" cy="119682"/>
            <a:chOff x="4089566" y="4744592"/>
            <a:chExt cx="678139" cy="119682"/>
          </a:xfrm>
        </p:grpSpPr>
        <p:sp>
          <p:nvSpPr>
            <p:cNvPr id="530" name="Google Shape;530;p10"/>
            <p:cNvSpPr/>
            <p:nvPr/>
          </p:nvSpPr>
          <p:spPr>
            <a:xfrm rot="5400000">
              <a:off x="4089893" y="4744265"/>
              <a:ext cx="119682" cy="120336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69" y="1"/>
                  </a:moveTo>
                  <a:cubicBezTo>
                    <a:pt x="52" y="1"/>
                    <a:pt x="35" y="12"/>
                    <a:pt x="23" y="35"/>
                  </a:cubicBezTo>
                  <a:cubicBezTo>
                    <a:pt x="1" y="58"/>
                    <a:pt x="1" y="103"/>
                    <a:pt x="23" y="126"/>
                  </a:cubicBezTo>
                  <a:lnTo>
                    <a:pt x="2078" y="2203"/>
                  </a:lnTo>
                  <a:cubicBezTo>
                    <a:pt x="2100" y="2203"/>
                    <a:pt x="2123" y="2226"/>
                    <a:pt x="2146" y="2226"/>
                  </a:cubicBezTo>
                  <a:cubicBezTo>
                    <a:pt x="2146" y="2226"/>
                    <a:pt x="2169" y="2203"/>
                    <a:pt x="2192" y="2203"/>
                  </a:cubicBezTo>
                  <a:cubicBezTo>
                    <a:pt x="2215" y="2180"/>
                    <a:pt x="2215" y="2135"/>
                    <a:pt x="2192" y="2089"/>
                  </a:cubicBezTo>
                  <a:lnTo>
                    <a:pt x="115" y="35"/>
                  </a:lnTo>
                  <a:cubicBezTo>
                    <a:pt x="103" y="12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 rot="5400000">
              <a:off x="4169595" y="4744751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 rot="5400000">
              <a:off x="4249783" y="4744751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8"/>
                  </a:cubicBezTo>
                  <a:cubicBezTo>
                    <a:pt x="1" y="63"/>
                    <a:pt x="1" y="109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 rot="5400000">
              <a:off x="4328701" y="474472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186"/>
                    <a:pt x="2123" y="2209"/>
                    <a:pt x="2146" y="2209"/>
                  </a:cubicBezTo>
                  <a:cubicBezTo>
                    <a:pt x="2146" y="2209"/>
                    <a:pt x="2169" y="2186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 rot="5400000">
              <a:off x="4408862" y="4744751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0"/>
                  </a:moveTo>
                  <a:cubicBezTo>
                    <a:pt x="52" y="0"/>
                    <a:pt x="35" y="6"/>
                    <a:pt x="23" y="17"/>
                  </a:cubicBezTo>
                  <a:cubicBezTo>
                    <a:pt x="1" y="40"/>
                    <a:pt x="1" y="86"/>
                    <a:pt x="23" y="108"/>
                  </a:cubicBezTo>
                  <a:lnTo>
                    <a:pt x="2078" y="2186"/>
                  </a:lnTo>
                  <a:cubicBezTo>
                    <a:pt x="2100" y="2208"/>
                    <a:pt x="2123" y="2208"/>
                    <a:pt x="2146" y="2208"/>
                  </a:cubicBezTo>
                  <a:cubicBezTo>
                    <a:pt x="2146" y="2208"/>
                    <a:pt x="2169" y="2208"/>
                    <a:pt x="2192" y="2186"/>
                  </a:cubicBezTo>
                  <a:cubicBezTo>
                    <a:pt x="2215" y="2163"/>
                    <a:pt x="2215" y="2117"/>
                    <a:pt x="2192" y="2094"/>
                  </a:cubicBezTo>
                  <a:lnTo>
                    <a:pt x="115" y="17"/>
                  </a:lnTo>
                  <a:cubicBezTo>
                    <a:pt x="103" y="6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 rot="5400000">
              <a:off x="4488888" y="4744913"/>
              <a:ext cx="119682" cy="119039"/>
            </a:xfrm>
            <a:custGeom>
              <a:avLst/>
              <a:gdLst/>
              <a:ahLst/>
              <a:cxnLst/>
              <a:rect l="l" t="t" r="r" b="b"/>
              <a:pathLst>
                <a:path w="2215" h="2203" extrusionOk="0">
                  <a:moveTo>
                    <a:pt x="69" y="0"/>
                  </a:moveTo>
                  <a:cubicBezTo>
                    <a:pt x="52" y="0"/>
                    <a:pt x="35" y="12"/>
                    <a:pt x="23" y="34"/>
                  </a:cubicBezTo>
                  <a:cubicBezTo>
                    <a:pt x="1" y="57"/>
                    <a:pt x="1" y="103"/>
                    <a:pt x="23" y="126"/>
                  </a:cubicBezTo>
                  <a:lnTo>
                    <a:pt x="2078" y="2203"/>
                  </a:lnTo>
                  <a:lnTo>
                    <a:pt x="2192" y="2203"/>
                  </a:lnTo>
                  <a:cubicBezTo>
                    <a:pt x="2215" y="2157"/>
                    <a:pt x="2215" y="2111"/>
                    <a:pt x="2192" y="2089"/>
                  </a:cubicBezTo>
                  <a:lnTo>
                    <a:pt x="115" y="34"/>
                  </a:lnTo>
                  <a:cubicBezTo>
                    <a:pt x="103" y="12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 rot="5400000">
              <a:off x="4567995" y="4744751"/>
              <a:ext cx="119682" cy="119363"/>
            </a:xfrm>
            <a:custGeom>
              <a:avLst/>
              <a:gdLst/>
              <a:ahLst/>
              <a:cxnLst/>
              <a:rect l="l" t="t" r="r" b="b"/>
              <a:pathLst>
                <a:path w="2215" h="2209" extrusionOk="0">
                  <a:moveTo>
                    <a:pt x="69" y="1"/>
                  </a:moveTo>
                  <a:cubicBezTo>
                    <a:pt x="52" y="1"/>
                    <a:pt x="35" y="6"/>
                    <a:pt x="23" y="18"/>
                  </a:cubicBezTo>
                  <a:cubicBezTo>
                    <a:pt x="1" y="41"/>
                    <a:pt x="1" y="86"/>
                    <a:pt x="23" y="109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3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6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0"/>
            <p:cNvSpPr/>
            <p:nvPr/>
          </p:nvSpPr>
          <p:spPr>
            <a:xfrm rot="5400000">
              <a:off x="4648156" y="4744724"/>
              <a:ext cx="119682" cy="119417"/>
            </a:xfrm>
            <a:custGeom>
              <a:avLst/>
              <a:gdLst/>
              <a:ahLst/>
              <a:cxnLst/>
              <a:rect l="l" t="t" r="r" b="b"/>
              <a:pathLst>
                <a:path w="2215" h="2210" extrusionOk="0">
                  <a:moveTo>
                    <a:pt x="69" y="1"/>
                  </a:moveTo>
                  <a:cubicBezTo>
                    <a:pt x="52" y="1"/>
                    <a:pt x="35" y="7"/>
                    <a:pt x="23" y="18"/>
                  </a:cubicBezTo>
                  <a:cubicBezTo>
                    <a:pt x="1" y="41"/>
                    <a:pt x="1" y="87"/>
                    <a:pt x="23" y="132"/>
                  </a:cubicBezTo>
                  <a:lnTo>
                    <a:pt x="2078" y="2186"/>
                  </a:lnTo>
                  <a:cubicBezTo>
                    <a:pt x="2100" y="2209"/>
                    <a:pt x="2123" y="2209"/>
                    <a:pt x="2146" y="2209"/>
                  </a:cubicBezTo>
                  <a:cubicBezTo>
                    <a:pt x="2146" y="2209"/>
                    <a:pt x="2169" y="2209"/>
                    <a:pt x="2192" y="2186"/>
                  </a:cubicBezTo>
                  <a:cubicBezTo>
                    <a:pt x="2215" y="2164"/>
                    <a:pt x="2215" y="2118"/>
                    <a:pt x="2192" y="2095"/>
                  </a:cubicBezTo>
                  <a:lnTo>
                    <a:pt x="115" y="18"/>
                  </a:lnTo>
                  <a:cubicBezTo>
                    <a:pt x="103" y="7"/>
                    <a:pt x="86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0"/>
          <p:cNvSpPr/>
          <p:nvPr/>
        </p:nvSpPr>
        <p:spPr>
          <a:xfrm rot="10800000" flipH="1">
            <a:off x="6346033" y="4665287"/>
            <a:ext cx="86344" cy="86078"/>
          </a:xfrm>
          <a:custGeom>
            <a:avLst/>
            <a:gdLst/>
            <a:ahLst/>
            <a:cxnLst/>
            <a:rect l="l" t="t" r="r" b="b"/>
            <a:pathLst>
              <a:path w="1598" h="1593" extrusionOk="0">
                <a:moveTo>
                  <a:pt x="69" y="1"/>
                </a:moveTo>
                <a:cubicBezTo>
                  <a:pt x="52" y="1"/>
                  <a:pt x="34" y="7"/>
                  <a:pt x="23" y="18"/>
                </a:cubicBezTo>
                <a:cubicBezTo>
                  <a:pt x="0" y="41"/>
                  <a:pt x="0" y="86"/>
                  <a:pt x="23" y="132"/>
                </a:cubicBezTo>
                <a:lnTo>
                  <a:pt x="1484" y="1570"/>
                </a:lnTo>
                <a:cubicBezTo>
                  <a:pt x="1484" y="1593"/>
                  <a:pt x="1507" y="1593"/>
                  <a:pt x="1529" y="1593"/>
                </a:cubicBezTo>
                <a:cubicBezTo>
                  <a:pt x="1552" y="1593"/>
                  <a:pt x="1552" y="1593"/>
                  <a:pt x="1575" y="1570"/>
                </a:cubicBezTo>
                <a:cubicBezTo>
                  <a:pt x="1598" y="1547"/>
                  <a:pt x="1598" y="1502"/>
                  <a:pt x="1575" y="1479"/>
                </a:cubicBezTo>
                <a:lnTo>
                  <a:pt x="114" y="18"/>
                </a:lnTo>
                <a:cubicBezTo>
                  <a:pt x="103" y="7"/>
                  <a:pt x="86" y="1"/>
                  <a:pt x="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0"/>
          <p:cNvSpPr/>
          <p:nvPr/>
        </p:nvSpPr>
        <p:spPr>
          <a:xfrm rot="10800000" flipH="1">
            <a:off x="8059475" y="4868248"/>
            <a:ext cx="108605" cy="109799"/>
          </a:xfrm>
          <a:custGeom>
            <a:avLst/>
            <a:gdLst/>
            <a:ahLst/>
            <a:cxnLst/>
            <a:rect l="l" t="t" r="r" b="b"/>
            <a:pathLst>
              <a:path w="2010" h="2032" extrusionOk="0">
                <a:moveTo>
                  <a:pt x="1872" y="160"/>
                </a:moveTo>
                <a:lnTo>
                  <a:pt x="1872" y="1895"/>
                </a:lnTo>
                <a:lnTo>
                  <a:pt x="138" y="1895"/>
                </a:lnTo>
                <a:lnTo>
                  <a:pt x="138" y="160"/>
                </a:lnTo>
                <a:close/>
                <a:moveTo>
                  <a:pt x="69" y="0"/>
                </a:moveTo>
                <a:cubicBezTo>
                  <a:pt x="23" y="0"/>
                  <a:pt x="1" y="46"/>
                  <a:pt x="1" y="69"/>
                </a:cubicBezTo>
                <a:lnTo>
                  <a:pt x="1" y="1963"/>
                </a:lnTo>
                <a:cubicBezTo>
                  <a:pt x="1" y="1986"/>
                  <a:pt x="23" y="2032"/>
                  <a:pt x="69" y="2032"/>
                </a:cubicBezTo>
                <a:lnTo>
                  <a:pt x="1941" y="2032"/>
                </a:lnTo>
                <a:cubicBezTo>
                  <a:pt x="1986" y="2032"/>
                  <a:pt x="2009" y="1986"/>
                  <a:pt x="2009" y="1963"/>
                </a:cubicBezTo>
                <a:lnTo>
                  <a:pt x="2009" y="69"/>
                </a:lnTo>
                <a:cubicBezTo>
                  <a:pt x="2009" y="46"/>
                  <a:pt x="1986" y="0"/>
                  <a:pt x="19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0"/>
          <p:cNvSpPr/>
          <p:nvPr/>
        </p:nvSpPr>
        <p:spPr>
          <a:xfrm rot="10800000" flipH="1">
            <a:off x="-85531" y="242606"/>
            <a:ext cx="119682" cy="119688"/>
          </a:xfrm>
          <a:custGeom>
            <a:avLst/>
            <a:gdLst/>
            <a:ahLst/>
            <a:cxnLst/>
            <a:rect l="l" t="t" r="r" b="b"/>
            <a:pathLst>
              <a:path w="2215" h="2215" extrusionOk="0">
                <a:moveTo>
                  <a:pt x="1097" y="137"/>
                </a:moveTo>
                <a:cubicBezTo>
                  <a:pt x="1622" y="137"/>
                  <a:pt x="2055" y="571"/>
                  <a:pt x="2055" y="1096"/>
                </a:cubicBezTo>
                <a:cubicBezTo>
                  <a:pt x="2055" y="1621"/>
                  <a:pt x="1622" y="2077"/>
                  <a:pt x="1097" y="2077"/>
                </a:cubicBezTo>
                <a:cubicBezTo>
                  <a:pt x="572" y="2077"/>
                  <a:pt x="138" y="1621"/>
                  <a:pt x="138" y="1096"/>
                </a:cubicBezTo>
                <a:cubicBezTo>
                  <a:pt x="138" y="571"/>
                  <a:pt x="572" y="137"/>
                  <a:pt x="1097" y="137"/>
                </a:cubicBezTo>
                <a:close/>
                <a:moveTo>
                  <a:pt x="1097" y="0"/>
                </a:moveTo>
                <a:cubicBezTo>
                  <a:pt x="480" y="0"/>
                  <a:pt x="1" y="480"/>
                  <a:pt x="1" y="1096"/>
                </a:cubicBezTo>
                <a:cubicBezTo>
                  <a:pt x="1" y="1712"/>
                  <a:pt x="480" y="2214"/>
                  <a:pt x="1097" y="2214"/>
                </a:cubicBezTo>
                <a:cubicBezTo>
                  <a:pt x="1713" y="2214"/>
                  <a:pt x="2215" y="1712"/>
                  <a:pt x="2215" y="1096"/>
                </a:cubicBezTo>
                <a:cubicBezTo>
                  <a:pt x="2215" y="480"/>
                  <a:pt x="1713" y="0"/>
                  <a:pt x="10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0"/>
          <p:cNvSpPr txBox="1">
            <a:spLocks noGrp="1"/>
          </p:cNvSpPr>
          <p:nvPr>
            <p:ph type="body" idx="1"/>
          </p:nvPr>
        </p:nvSpPr>
        <p:spPr>
          <a:xfrm>
            <a:off x="720000" y="868950"/>
            <a:ext cx="2763900" cy="3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jalla One"/>
              <a:buNone/>
              <a:defRPr sz="4800" b="1"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2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jalla One"/>
              <a:buNone/>
              <a:defRPr sz="4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Char char="●"/>
              <a:defRPr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Char char="○"/>
              <a:defRPr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Char char="■"/>
              <a:defRPr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Char char="●"/>
              <a:defRPr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Char char="○"/>
              <a:defRPr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Char char="■"/>
              <a:defRPr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Char char="●"/>
              <a:defRPr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Char char="○"/>
              <a:defRPr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Didact Gothic"/>
              <a:buChar char="■"/>
              <a:defRPr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newyork.craigslist.org/d/resumes/search/rr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oogle Shape;1130;p24"/>
          <p:cNvGrpSpPr/>
          <p:nvPr/>
        </p:nvGrpSpPr>
        <p:grpSpPr>
          <a:xfrm>
            <a:off x="4862139" y="1114142"/>
            <a:ext cx="4185243" cy="2845278"/>
            <a:chOff x="4862139" y="1114142"/>
            <a:chExt cx="4185243" cy="2845278"/>
          </a:xfrm>
        </p:grpSpPr>
        <p:sp>
          <p:nvSpPr>
            <p:cNvPr id="1131" name="Google Shape;1131;p24"/>
            <p:cNvSpPr/>
            <p:nvPr/>
          </p:nvSpPr>
          <p:spPr>
            <a:xfrm>
              <a:off x="5419221" y="3950556"/>
              <a:ext cx="3628162" cy="8863"/>
            </a:xfrm>
            <a:custGeom>
              <a:avLst/>
              <a:gdLst/>
              <a:ahLst/>
              <a:cxnLst/>
              <a:rect l="l" t="t" r="r" b="b"/>
              <a:pathLst>
                <a:path w="56493" h="138" extrusionOk="0">
                  <a:moveTo>
                    <a:pt x="69" y="1"/>
                  </a:moveTo>
                  <a:cubicBezTo>
                    <a:pt x="23" y="1"/>
                    <a:pt x="0" y="24"/>
                    <a:pt x="0" y="69"/>
                  </a:cubicBezTo>
                  <a:cubicBezTo>
                    <a:pt x="0" y="92"/>
                    <a:pt x="23" y="138"/>
                    <a:pt x="69" y="138"/>
                  </a:cubicBezTo>
                  <a:lnTo>
                    <a:pt x="56424" y="138"/>
                  </a:lnTo>
                  <a:cubicBezTo>
                    <a:pt x="56470" y="138"/>
                    <a:pt x="56493" y="92"/>
                    <a:pt x="56493" y="69"/>
                  </a:cubicBezTo>
                  <a:cubicBezTo>
                    <a:pt x="56493" y="24"/>
                    <a:pt x="56470" y="1"/>
                    <a:pt x="56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24"/>
            <p:cNvGrpSpPr/>
            <p:nvPr/>
          </p:nvGrpSpPr>
          <p:grpSpPr>
            <a:xfrm>
              <a:off x="5652277" y="1348696"/>
              <a:ext cx="3236786" cy="2606627"/>
              <a:chOff x="5652277" y="1348696"/>
              <a:chExt cx="3236786" cy="2606627"/>
            </a:xfrm>
          </p:grpSpPr>
          <p:sp>
            <p:nvSpPr>
              <p:cNvPr id="1133" name="Google Shape;1133;p24"/>
              <p:cNvSpPr/>
              <p:nvPr/>
            </p:nvSpPr>
            <p:spPr>
              <a:xfrm>
                <a:off x="6918823" y="3647358"/>
                <a:ext cx="628938" cy="218498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3402" extrusionOk="0">
                    <a:moveTo>
                      <a:pt x="0" y="1"/>
                    </a:moveTo>
                    <a:lnTo>
                      <a:pt x="0" y="3402"/>
                    </a:lnTo>
                    <a:lnTo>
                      <a:pt x="9792" y="3402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rgbClr val="6C66CA"/>
              </a:solidFill>
              <a:ln w="9525" cap="flat" cmpd="sng">
                <a:solidFill>
                  <a:srgbClr val="6C66C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7547697" y="3647358"/>
                <a:ext cx="67499" cy="218498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402" extrusionOk="0">
                    <a:moveTo>
                      <a:pt x="0" y="1"/>
                    </a:moveTo>
                    <a:lnTo>
                      <a:pt x="0" y="3402"/>
                    </a:lnTo>
                    <a:lnTo>
                      <a:pt x="1050" y="3402"/>
                    </a:lnTo>
                    <a:lnTo>
                      <a:pt x="10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6313391" y="3865792"/>
                <a:ext cx="1506998" cy="89532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23465" y="1393"/>
                    </a:lnTo>
                    <a:lnTo>
                      <a:pt x="2346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7820325" y="3865792"/>
                <a:ext cx="332869" cy="89532"/>
              </a:xfrm>
              <a:custGeom>
                <a:avLst/>
                <a:gdLst/>
                <a:ahLst/>
                <a:cxnLst/>
                <a:rect l="l" t="t" r="r" b="b"/>
                <a:pathLst>
                  <a:path w="5183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5182" y="1393"/>
                    </a:lnTo>
                    <a:lnTo>
                      <a:pt x="518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8705770" y="1348696"/>
                <a:ext cx="183293" cy="2298726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5791" extrusionOk="0">
                    <a:moveTo>
                      <a:pt x="0" y="1"/>
                    </a:moveTo>
                    <a:lnTo>
                      <a:pt x="0" y="35791"/>
                    </a:lnTo>
                    <a:lnTo>
                      <a:pt x="1142" y="35791"/>
                    </a:lnTo>
                    <a:cubicBezTo>
                      <a:pt x="2077" y="35791"/>
                      <a:pt x="2854" y="35038"/>
                      <a:pt x="2854" y="34102"/>
                    </a:cubicBezTo>
                    <a:lnTo>
                      <a:pt x="2854" y="1690"/>
                    </a:lnTo>
                    <a:cubicBezTo>
                      <a:pt x="2854" y="754"/>
                      <a:pt x="2077" y="1"/>
                      <a:pt x="11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5652277" y="1348696"/>
                <a:ext cx="3163507" cy="2298726"/>
              </a:xfrm>
              <a:custGeom>
                <a:avLst/>
                <a:gdLst/>
                <a:ahLst/>
                <a:cxnLst/>
                <a:rect l="l" t="t" r="r" b="b"/>
                <a:pathLst>
                  <a:path w="49258" h="35791" extrusionOk="0">
                    <a:moveTo>
                      <a:pt x="1689" y="1"/>
                    </a:moveTo>
                    <a:cubicBezTo>
                      <a:pt x="754" y="1"/>
                      <a:pt x="0" y="754"/>
                      <a:pt x="0" y="1690"/>
                    </a:cubicBezTo>
                    <a:lnTo>
                      <a:pt x="0" y="34102"/>
                    </a:lnTo>
                    <a:cubicBezTo>
                      <a:pt x="0" y="35038"/>
                      <a:pt x="754" y="35791"/>
                      <a:pt x="1689" y="35791"/>
                    </a:cubicBezTo>
                    <a:lnTo>
                      <a:pt x="47545" y="35791"/>
                    </a:lnTo>
                    <a:cubicBezTo>
                      <a:pt x="48481" y="35791"/>
                      <a:pt x="49257" y="35038"/>
                      <a:pt x="49257" y="34102"/>
                    </a:cubicBezTo>
                    <a:lnTo>
                      <a:pt x="49257" y="1690"/>
                    </a:lnTo>
                    <a:cubicBezTo>
                      <a:pt x="49257" y="754"/>
                      <a:pt x="48481" y="1"/>
                      <a:pt x="47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5760750" y="1457175"/>
                <a:ext cx="2945084" cy="1845737"/>
              </a:xfrm>
              <a:custGeom>
                <a:avLst/>
                <a:gdLst/>
                <a:ahLst/>
                <a:cxnLst/>
                <a:rect l="l" t="t" r="r" b="b"/>
                <a:pathLst>
                  <a:path w="45857" h="28738" extrusionOk="0">
                    <a:moveTo>
                      <a:pt x="0" y="1"/>
                    </a:moveTo>
                    <a:lnTo>
                      <a:pt x="0" y="28738"/>
                    </a:lnTo>
                    <a:lnTo>
                      <a:pt x="45856" y="28738"/>
                    </a:lnTo>
                    <a:lnTo>
                      <a:pt x="458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7159211" y="3395205"/>
                <a:ext cx="148163" cy="14817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2307" extrusionOk="0">
                    <a:moveTo>
                      <a:pt x="1165" y="1"/>
                    </a:moveTo>
                    <a:cubicBezTo>
                      <a:pt x="526" y="1"/>
                      <a:pt x="1" y="526"/>
                      <a:pt x="1" y="1142"/>
                    </a:cubicBezTo>
                    <a:cubicBezTo>
                      <a:pt x="1" y="1781"/>
                      <a:pt x="526" y="2306"/>
                      <a:pt x="1165" y="2306"/>
                    </a:cubicBezTo>
                    <a:cubicBezTo>
                      <a:pt x="1781" y="2306"/>
                      <a:pt x="2306" y="1781"/>
                      <a:pt x="2306" y="1142"/>
                    </a:cubicBezTo>
                    <a:cubicBezTo>
                      <a:pt x="2306" y="526"/>
                      <a:pt x="1781" y="1"/>
                      <a:pt x="1165" y="1"/>
                    </a:cubicBezTo>
                    <a:close/>
                  </a:path>
                </a:pathLst>
              </a:custGeom>
              <a:solidFill>
                <a:srgbClr val="6C6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5766595" y="3511069"/>
                <a:ext cx="48424" cy="48427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89" y="0"/>
                    </a:moveTo>
                    <a:cubicBezTo>
                      <a:pt x="183" y="0"/>
                      <a:pt x="1" y="160"/>
                      <a:pt x="1" y="388"/>
                    </a:cubicBezTo>
                    <a:cubicBezTo>
                      <a:pt x="1" y="594"/>
                      <a:pt x="183" y="753"/>
                      <a:pt x="389" y="753"/>
                    </a:cubicBezTo>
                    <a:cubicBezTo>
                      <a:pt x="594" y="753"/>
                      <a:pt x="754" y="594"/>
                      <a:pt x="754" y="388"/>
                    </a:cubicBezTo>
                    <a:cubicBezTo>
                      <a:pt x="754" y="160"/>
                      <a:pt x="594" y="0"/>
                      <a:pt x="389" y="0"/>
                    </a:cubicBezTo>
                    <a:close/>
                  </a:path>
                </a:pathLst>
              </a:custGeom>
              <a:solidFill>
                <a:srgbClr val="6C6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5864792" y="3511069"/>
                <a:ext cx="48489" cy="48427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4" extrusionOk="0">
                    <a:moveTo>
                      <a:pt x="366" y="0"/>
                    </a:moveTo>
                    <a:cubicBezTo>
                      <a:pt x="161" y="0"/>
                      <a:pt x="1" y="160"/>
                      <a:pt x="1" y="388"/>
                    </a:cubicBezTo>
                    <a:cubicBezTo>
                      <a:pt x="1" y="594"/>
                      <a:pt x="161" y="753"/>
                      <a:pt x="366" y="753"/>
                    </a:cubicBezTo>
                    <a:cubicBezTo>
                      <a:pt x="594" y="753"/>
                      <a:pt x="754" y="594"/>
                      <a:pt x="754" y="388"/>
                    </a:cubicBezTo>
                    <a:cubicBezTo>
                      <a:pt x="754" y="160"/>
                      <a:pt x="594" y="0"/>
                      <a:pt x="366" y="0"/>
                    </a:cubicBezTo>
                    <a:close/>
                  </a:path>
                </a:pathLst>
              </a:custGeom>
              <a:solidFill>
                <a:srgbClr val="6C6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5963054" y="3511069"/>
                <a:ext cx="48424" cy="48427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65" y="0"/>
                    </a:moveTo>
                    <a:cubicBezTo>
                      <a:pt x="160" y="0"/>
                      <a:pt x="0" y="160"/>
                      <a:pt x="0" y="388"/>
                    </a:cubicBezTo>
                    <a:cubicBezTo>
                      <a:pt x="0" y="594"/>
                      <a:pt x="160" y="753"/>
                      <a:pt x="365" y="753"/>
                    </a:cubicBezTo>
                    <a:cubicBezTo>
                      <a:pt x="571" y="753"/>
                      <a:pt x="753" y="594"/>
                      <a:pt x="753" y="388"/>
                    </a:cubicBezTo>
                    <a:cubicBezTo>
                      <a:pt x="753" y="160"/>
                      <a:pt x="571" y="0"/>
                      <a:pt x="365" y="0"/>
                    </a:cubicBezTo>
                    <a:close/>
                  </a:path>
                </a:pathLst>
              </a:custGeom>
              <a:solidFill>
                <a:srgbClr val="6C6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5760750" y="1830972"/>
                <a:ext cx="2945084" cy="1471940"/>
              </a:xfrm>
              <a:custGeom>
                <a:avLst/>
                <a:gdLst/>
                <a:ahLst/>
                <a:cxnLst/>
                <a:rect l="l" t="t" r="r" b="b"/>
                <a:pathLst>
                  <a:path w="45857" h="22918" extrusionOk="0">
                    <a:moveTo>
                      <a:pt x="25883" y="0"/>
                    </a:moveTo>
                    <a:cubicBezTo>
                      <a:pt x="21319" y="0"/>
                      <a:pt x="16919" y="2136"/>
                      <a:pt x="14517" y="6666"/>
                    </a:cubicBezTo>
                    <a:cubicBezTo>
                      <a:pt x="10614" y="14039"/>
                      <a:pt x="5684" y="9246"/>
                      <a:pt x="0" y="13491"/>
                    </a:cubicBezTo>
                    <a:lnTo>
                      <a:pt x="0" y="22918"/>
                    </a:lnTo>
                    <a:lnTo>
                      <a:pt x="45856" y="22918"/>
                    </a:lnTo>
                    <a:lnTo>
                      <a:pt x="45856" y="16595"/>
                    </a:lnTo>
                    <a:cubicBezTo>
                      <a:pt x="43620" y="15043"/>
                      <a:pt x="41588" y="12829"/>
                      <a:pt x="40264" y="9679"/>
                    </a:cubicBezTo>
                    <a:cubicBezTo>
                      <a:pt x="37666" y="3401"/>
                      <a:pt x="31644" y="0"/>
                      <a:pt x="258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5" name="Google Shape;1145;p24"/>
              <p:cNvGrpSpPr/>
              <p:nvPr/>
            </p:nvGrpSpPr>
            <p:grpSpPr>
              <a:xfrm>
                <a:off x="8103292" y="1754800"/>
                <a:ext cx="337172" cy="1244707"/>
                <a:chOff x="1789100" y="1806100"/>
                <a:chExt cx="131250" cy="484500"/>
              </a:xfrm>
            </p:grpSpPr>
            <p:sp>
              <p:nvSpPr>
                <p:cNvPr id="1146" name="Google Shape;1146;p24"/>
                <p:cNvSpPr/>
                <p:nvPr/>
              </p:nvSpPr>
              <p:spPr>
                <a:xfrm>
                  <a:off x="1815350" y="1806100"/>
                  <a:ext cx="97600" cy="9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3995" extrusionOk="0">
                      <a:moveTo>
                        <a:pt x="1278" y="137"/>
                      </a:moveTo>
                      <a:lnTo>
                        <a:pt x="1712" y="571"/>
                      </a:lnTo>
                      <a:cubicBezTo>
                        <a:pt x="1735" y="594"/>
                        <a:pt x="1758" y="594"/>
                        <a:pt x="1758" y="594"/>
                      </a:cubicBezTo>
                      <a:lnTo>
                        <a:pt x="3743" y="594"/>
                      </a:lnTo>
                      <a:lnTo>
                        <a:pt x="3743" y="3584"/>
                      </a:lnTo>
                      <a:cubicBezTo>
                        <a:pt x="3743" y="3744"/>
                        <a:pt x="3629" y="3858"/>
                        <a:pt x="3470" y="3858"/>
                      </a:cubicBezTo>
                      <a:lnTo>
                        <a:pt x="3127" y="3858"/>
                      </a:lnTo>
                      <a:lnTo>
                        <a:pt x="3059" y="3561"/>
                      </a:lnTo>
                      <a:cubicBezTo>
                        <a:pt x="3036" y="3516"/>
                        <a:pt x="3013" y="3516"/>
                        <a:pt x="2990" y="3516"/>
                      </a:cubicBezTo>
                      <a:lnTo>
                        <a:pt x="137" y="3516"/>
                      </a:lnTo>
                      <a:lnTo>
                        <a:pt x="137" y="137"/>
                      </a:lnTo>
                      <a:close/>
                      <a:moveTo>
                        <a:pt x="69" y="0"/>
                      </a:moveTo>
                      <a:cubicBezTo>
                        <a:pt x="23" y="0"/>
                        <a:pt x="0" y="46"/>
                        <a:pt x="0" y="69"/>
                      </a:cubicBezTo>
                      <a:lnTo>
                        <a:pt x="0" y="3584"/>
                      </a:lnTo>
                      <a:cubicBezTo>
                        <a:pt x="0" y="3607"/>
                        <a:pt x="23" y="3653"/>
                        <a:pt x="69" y="3653"/>
                      </a:cubicBezTo>
                      <a:lnTo>
                        <a:pt x="2922" y="3653"/>
                      </a:lnTo>
                      <a:lnTo>
                        <a:pt x="3013" y="3949"/>
                      </a:lnTo>
                      <a:cubicBezTo>
                        <a:pt x="3013" y="3972"/>
                        <a:pt x="3036" y="3995"/>
                        <a:pt x="3082" y="3995"/>
                      </a:cubicBezTo>
                      <a:lnTo>
                        <a:pt x="3470" y="3995"/>
                      </a:lnTo>
                      <a:cubicBezTo>
                        <a:pt x="3698" y="3995"/>
                        <a:pt x="3903" y="3812"/>
                        <a:pt x="3903" y="3584"/>
                      </a:cubicBezTo>
                      <a:lnTo>
                        <a:pt x="3903" y="525"/>
                      </a:lnTo>
                      <a:cubicBezTo>
                        <a:pt x="3903" y="480"/>
                        <a:pt x="3858" y="457"/>
                        <a:pt x="3812" y="457"/>
                      </a:cubicBezTo>
                      <a:lnTo>
                        <a:pt x="1803" y="457"/>
                      </a:lnTo>
                      <a:lnTo>
                        <a:pt x="1370" y="23"/>
                      </a:lnTo>
                      <a:cubicBezTo>
                        <a:pt x="1347" y="23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4"/>
                <p:cNvSpPr/>
                <p:nvPr/>
              </p:nvSpPr>
              <p:spPr>
                <a:xfrm>
                  <a:off x="1790800" y="1839200"/>
                  <a:ext cx="11130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2" h="2603" extrusionOk="0">
                      <a:moveTo>
                        <a:pt x="1" y="0"/>
                      </a:moveTo>
                      <a:lnTo>
                        <a:pt x="685" y="2602"/>
                      </a:lnTo>
                      <a:lnTo>
                        <a:pt x="4452" y="2602"/>
                      </a:lnTo>
                      <a:lnTo>
                        <a:pt x="376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4"/>
                <p:cNvSpPr/>
                <p:nvPr/>
              </p:nvSpPr>
              <p:spPr>
                <a:xfrm>
                  <a:off x="1789100" y="1837475"/>
                  <a:ext cx="114725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9" h="2740" extrusionOk="0">
                      <a:moveTo>
                        <a:pt x="3766" y="138"/>
                      </a:moveTo>
                      <a:lnTo>
                        <a:pt x="4428" y="2603"/>
                      </a:lnTo>
                      <a:lnTo>
                        <a:pt x="799" y="2603"/>
                      </a:lnTo>
                      <a:lnTo>
                        <a:pt x="160" y="138"/>
                      </a:lnTo>
                      <a:close/>
                      <a:moveTo>
                        <a:pt x="69" y="1"/>
                      </a:moveTo>
                      <a:cubicBezTo>
                        <a:pt x="46" y="1"/>
                        <a:pt x="23" y="24"/>
                        <a:pt x="0" y="24"/>
                      </a:cubicBezTo>
                      <a:cubicBezTo>
                        <a:pt x="0" y="47"/>
                        <a:pt x="0" y="69"/>
                        <a:pt x="0" y="92"/>
                      </a:cubicBezTo>
                      <a:lnTo>
                        <a:pt x="685" y="2694"/>
                      </a:lnTo>
                      <a:cubicBezTo>
                        <a:pt x="685" y="2717"/>
                        <a:pt x="708" y="2740"/>
                        <a:pt x="753" y="2740"/>
                      </a:cubicBezTo>
                      <a:lnTo>
                        <a:pt x="4520" y="2740"/>
                      </a:lnTo>
                      <a:cubicBezTo>
                        <a:pt x="4520" y="2740"/>
                        <a:pt x="4542" y="2740"/>
                        <a:pt x="4565" y="2717"/>
                      </a:cubicBezTo>
                      <a:cubicBezTo>
                        <a:pt x="4588" y="2694"/>
                        <a:pt x="4588" y="2671"/>
                        <a:pt x="4565" y="2649"/>
                      </a:cubicBezTo>
                      <a:lnTo>
                        <a:pt x="3903" y="47"/>
                      </a:lnTo>
                      <a:cubicBezTo>
                        <a:pt x="3880" y="24"/>
                        <a:pt x="3858" y="1"/>
                        <a:pt x="38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4"/>
                <p:cNvSpPr/>
                <p:nvPr/>
              </p:nvSpPr>
              <p:spPr>
                <a:xfrm>
                  <a:off x="1789100" y="1947050"/>
                  <a:ext cx="13125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0" h="138" extrusionOk="0">
                      <a:moveTo>
                        <a:pt x="69" y="0"/>
                      </a:moveTo>
                      <a:cubicBezTo>
                        <a:pt x="23" y="0"/>
                        <a:pt x="0" y="23"/>
                        <a:pt x="0" y="69"/>
                      </a:cubicBezTo>
                      <a:cubicBezTo>
                        <a:pt x="0" y="114"/>
                        <a:pt x="23" y="137"/>
                        <a:pt x="69" y="137"/>
                      </a:cubicBezTo>
                      <a:lnTo>
                        <a:pt x="5182" y="137"/>
                      </a:lnTo>
                      <a:cubicBezTo>
                        <a:pt x="5227" y="137"/>
                        <a:pt x="5250" y="114"/>
                        <a:pt x="5250" y="69"/>
                      </a:cubicBezTo>
                      <a:cubicBezTo>
                        <a:pt x="5250" y="23"/>
                        <a:pt x="5227" y="0"/>
                        <a:pt x="51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4"/>
                <p:cNvSpPr/>
                <p:nvPr/>
              </p:nvSpPr>
              <p:spPr>
                <a:xfrm>
                  <a:off x="1789100" y="1974425"/>
                  <a:ext cx="131250" cy="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0" h="161" extrusionOk="0">
                      <a:moveTo>
                        <a:pt x="69" y="1"/>
                      </a:moveTo>
                      <a:cubicBezTo>
                        <a:pt x="23" y="1"/>
                        <a:pt x="0" y="47"/>
                        <a:pt x="0" y="69"/>
                      </a:cubicBezTo>
                      <a:cubicBezTo>
                        <a:pt x="0" y="115"/>
                        <a:pt x="23" y="161"/>
                        <a:pt x="69" y="161"/>
                      </a:cubicBezTo>
                      <a:lnTo>
                        <a:pt x="5182" y="161"/>
                      </a:lnTo>
                      <a:cubicBezTo>
                        <a:pt x="5227" y="161"/>
                        <a:pt x="5250" y="115"/>
                        <a:pt x="5250" y="69"/>
                      </a:cubicBezTo>
                      <a:cubicBezTo>
                        <a:pt x="5250" y="47"/>
                        <a:pt x="5227" y="1"/>
                        <a:pt x="5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4"/>
                <p:cNvSpPr/>
                <p:nvPr/>
              </p:nvSpPr>
              <p:spPr>
                <a:xfrm>
                  <a:off x="1806775" y="2002400"/>
                  <a:ext cx="95325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138" extrusionOk="0">
                      <a:moveTo>
                        <a:pt x="69" y="0"/>
                      </a:moveTo>
                      <a:cubicBezTo>
                        <a:pt x="46" y="0"/>
                        <a:pt x="1" y="23"/>
                        <a:pt x="1" y="69"/>
                      </a:cubicBezTo>
                      <a:cubicBezTo>
                        <a:pt x="1" y="114"/>
                        <a:pt x="46" y="137"/>
                        <a:pt x="69" y="137"/>
                      </a:cubicBezTo>
                      <a:lnTo>
                        <a:pt x="3744" y="137"/>
                      </a:lnTo>
                      <a:cubicBezTo>
                        <a:pt x="3790" y="137"/>
                        <a:pt x="3813" y="114"/>
                        <a:pt x="3813" y="69"/>
                      </a:cubicBezTo>
                      <a:cubicBezTo>
                        <a:pt x="3813" y="23"/>
                        <a:pt x="3790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4"/>
                <p:cNvSpPr/>
                <p:nvPr/>
              </p:nvSpPr>
              <p:spPr>
                <a:xfrm>
                  <a:off x="1815350" y="2090850"/>
                  <a:ext cx="97600" cy="9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3995" extrusionOk="0">
                      <a:moveTo>
                        <a:pt x="1278" y="160"/>
                      </a:moveTo>
                      <a:lnTo>
                        <a:pt x="1712" y="571"/>
                      </a:lnTo>
                      <a:cubicBezTo>
                        <a:pt x="1735" y="594"/>
                        <a:pt x="1758" y="594"/>
                        <a:pt x="1758" y="594"/>
                      </a:cubicBezTo>
                      <a:lnTo>
                        <a:pt x="3743" y="594"/>
                      </a:lnTo>
                      <a:lnTo>
                        <a:pt x="3743" y="3584"/>
                      </a:lnTo>
                      <a:cubicBezTo>
                        <a:pt x="3743" y="3744"/>
                        <a:pt x="3629" y="3858"/>
                        <a:pt x="3470" y="3858"/>
                      </a:cubicBezTo>
                      <a:lnTo>
                        <a:pt x="3127" y="3858"/>
                      </a:lnTo>
                      <a:lnTo>
                        <a:pt x="3059" y="3561"/>
                      </a:lnTo>
                      <a:cubicBezTo>
                        <a:pt x="3036" y="3538"/>
                        <a:pt x="3013" y="3515"/>
                        <a:pt x="2990" y="3515"/>
                      </a:cubicBezTo>
                      <a:lnTo>
                        <a:pt x="137" y="3515"/>
                      </a:lnTo>
                      <a:lnTo>
                        <a:pt x="137" y="160"/>
                      </a:lnTo>
                      <a:close/>
                      <a:moveTo>
                        <a:pt x="69" y="0"/>
                      </a:moveTo>
                      <a:cubicBezTo>
                        <a:pt x="23" y="0"/>
                        <a:pt x="0" y="46"/>
                        <a:pt x="0" y="69"/>
                      </a:cubicBezTo>
                      <a:lnTo>
                        <a:pt x="0" y="3584"/>
                      </a:lnTo>
                      <a:cubicBezTo>
                        <a:pt x="0" y="3607"/>
                        <a:pt x="23" y="3652"/>
                        <a:pt x="69" y="3652"/>
                      </a:cubicBezTo>
                      <a:lnTo>
                        <a:pt x="2922" y="3652"/>
                      </a:lnTo>
                      <a:lnTo>
                        <a:pt x="3013" y="3949"/>
                      </a:lnTo>
                      <a:cubicBezTo>
                        <a:pt x="3013" y="3972"/>
                        <a:pt x="3036" y="3995"/>
                        <a:pt x="3082" y="3995"/>
                      </a:cubicBezTo>
                      <a:lnTo>
                        <a:pt x="3470" y="3995"/>
                      </a:lnTo>
                      <a:cubicBezTo>
                        <a:pt x="3698" y="3995"/>
                        <a:pt x="3903" y="3812"/>
                        <a:pt x="3903" y="3584"/>
                      </a:cubicBezTo>
                      <a:lnTo>
                        <a:pt x="3903" y="525"/>
                      </a:lnTo>
                      <a:cubicBezTo>
                        <a:pt x="3903" y="480"/>
                        <a:pt x="3858" y="457"/>
                        <a:pt x="3812" y="457"/>
                      </a:cubicBezTo>
                      <a:lnTo>
                        <a:pt x="1803" y="457"/>
                      </a:lnTo>
                      <a:lnTo>
                        <a:pt x="1370" y="23"/>
                      </a:lnTo>
                      <a:cubicBezTo>
                        <a:pt x="1347" y="23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4"/>
                <p:cNvSpPr/>
                <p:nvPr/>
              </p:nvSpPr>
              <p:spPr>
                <a:xfrm>
                  <a:off x="1790800" y="2123950"/>
                  <a:ext cx="11130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2" h="2603" extrusionOk="0">
                      <a:moveTo>
                        <a:pt x="1" y="0"/>
                      </a:moveTo>
                      <a:lnTo>
                        <a:pt x="685" y="2602"/>
                      </a:lnTo>
                      <a:lnTo>
                        <a:pt x="4452" y="2602"/>
                      </a:lnTo>
                      <a:lnTo>
                        <a:pt x="376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4"/>
                <p:cNvSpPr/>
                <p:nvPr/>
              </p:nvSpPr>
              <p:spPr>
                <a:xfrm>
                  <a:off x="1789100" y="2122225"/>
                  <a:ext cx="114725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9" h="2740" extrusionOk="0">
                      <a:moveTo>
                        <a:pt x="3766" y="138"/>
                      </a:moveTo>
                      <a:lnTo>
                        <a:pt x="4428" y="2603"/>
                      </a:lnTo>
                      <a:lnTo>
                        <a:pt x="799" y="2603"/>
                      </a:lnTo>
                      <a:lnTo>
                        <a:pt x="160" y="138"/>
                      </a:lnTo>
                      <a:close/>
                      <a:moveTo>
                        <a:pt x="69" y="1"/>
                      </a:moveTo>
                      <a:cubicBezTo>
                        <a:pt x="46" y="1"/>
                        <a:pt x="23" y="23"/>
                        <a:pt x="0" y="23"/>
                      </a:cubicBezTo>
                      <a:cubicBezTo>
                        <a:pt x="0" y="46"/>
                        <a:pt x="0" y="69"/>
                        <a:pt x="0" y="92"/>
                      </a:cubicBezTo>
                      <a:lnTo>
                        <a:pt x="685" y="2694"/>
                      </a:lnTo>
                      <a:cubicBezTo>
                        <a:pt x="685" y="2717"/>
                        <a:pt x="708" y="2740"/>
                        <a:pt x="753" y="2740"/>
                      </a:cubicBezTo>
                      <a:lnTo>
                        <a:pt x="4520" y="2740"/>
                      </a:lnTo>
                      <a:cubicBezTo>
                        <a:pt x="4520" y="2740"/>
                        <a:pt x="4542" y="2740"/>
                        <a:pt x="4565" y="2717"/>
                      </a:cubicBezTo>
                      <a:cubicBezTo>
                        <a:pt x="4588" y="2694"/>
                        <a:pt x="4588" y="2671"/>
                        <a:pt x="4565" y="2671"/>
                      </a:cubicBezTo>
                      <a:lnTo>
                        <a:pt x="3903" y="69"/>
                      </a:lnTo>
                      <a:cubicBezTo>
                        <a:pt x="3880" y="23"/>
                        <a:pt x="3858" y="1"/>
                        <a:pt x="38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4"/>
                <p:cNvSpPr/>
                <p:nvPr/>
              </p:nvSpPr>
              <p:spPr>
                <a:xfrm>
                  <a:off x="1789100" y="2231800"/>
                  <a:ext cx="13125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0" h="138" extrusionOk="0">
                      <a:moveTo>
                        <a:pt x="69" y="0"/>
                      </a:moveTo>
                      <a:cubicBezTo>
                        <a:pt x="23" y="0"/>
                        <a:pt x="0" y="23"/>
                        <a:pt x="0" y="69"/>
                      </a:cubicBezTo>
                      <a:cubicBezTo>
                        <a:pt x="0" y="114"/>
                        <a:pt x="23" y="137"/>
                        <a:pt x="69" y="137"/>
                      </a:cubicBezTo>
                      <a:lnTo>
                        <a:pt x="5182" y="137"/>
                      </a:lnTo>
                      <a:cubicBezTo>
                        <a:pt x="5227" y="137"/>
                        <a:pt x="5250" y="114"/>
                        <a:pt x="5250" y="69"/>
                      </a:cubicBezTo>
                      <a:cubicBezTo>
                        <a:pt x="5250" y="23"/>
                        <a:pt x="5227" y="0"/>
                        <a:pt x="51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4"/>
                <p:cNvSpPr/>
                <p:nvPr/>
              </p:nvSpPr>
              <p:spPr>
                <a:xfrm>
                  <a:off x="1789100" y="2259750"/>
                  <a:ext cx="13125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0" h="138" extrusionOk="0">
                      <a:moveTo>
                        <a:pt x="69" y="1"/>
                      </a:moveTo>
                      <a:cubicBezTo>
                        <a:pt x="23" y="1"/>
                        <a:pt x="0" y="23"/>
                        <a:pt x="0" y="69"/>
                      </a:cubicBezTo>
                      <a:cubicBezTo>
                        <a:pt x="0" y="92"/>
                        <a:pt x="23" y="137"/>
                        <a:pt x="69" y="137"/>
                      </a:cubicBezTo>
                      <a:lnTo>
                        <a:pt x="5182" y="137"/>
                      </a:lnTo>
                      <a:cubicBezTo>
                        <a:pt x="5227" y="137"/>
                        <a:pt x="5250" y="92"/>
                        <a:pt x="5250" y="69"/>
                      </a:cubicBezTo>
                      <a:cubicBezTo>
                        <a:pt x="5250" y="23"/>
                        <a:pt x="5227" y="1"/>
                        <a:pt x="5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4"/>
                <p:cNvSpPr/>
                <p:nvPr/>
              </p:nvSpPr>
              <p:spPr>
                <a:xfrm>
                  <a:off x="1806775" y="2287150"/>
                  <a:ext cx="95325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138" extrusionOk="0">
                      <a:moveTo>
                        <a:pt x="69" y="0"/>
                      </a:moveTo>
                      <a:cubicBezTo>
                        <a:pt x="46" y="0"/>
                        <a:pt x="1" y="23"/>
                        <a:pt x="1" y="69"/>
                      </a:cubicBezTo>
                      <a:cubicBezTo>
                        <a:pt x="1" y="114"/>
                        <a:pt x="46" y="137"/>
                        <a:pt x="69" y="137"/>
                      </a:cubicBezTo>
                      <a:lnTo>
                        <a:pt x="3744" y="137"/>
                      </a:lnTo>
                      <a:cubicBezTo>
                        <a:pt x="3790" y="137"/>
                        <a:pt x="3813" y="114"/>
                        <a:pt x="3813" y="69"/>
                      </a:cubicBezTo>
                      <a:cubicBezTo>
                        <a:pt x="3813" y="23"/>
                        <a:pt x="3790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8" name="Google Shape;1158;p24"/>
              <p:cNvGrpSpPr/>
              <p:nvPr/>
            </p:nvGrpSpPr>
            <p:grpSpPr>
              <a:xfrm>
                <a:off x="6798598" y="3093213"/>
                <a:ext cx="85096" cy="85100"/>
                <a:chOff x="1281225" y="2327075"/>
                <a:chExt cx="33125" cy="33125"/>
              </a:xfrm>
            </p:grpSpPr>
            <p:sp>
              <p:nvSpPr>
                <p:cNvPr id="1159" name="Google Shape;1159;p24"/>
                <p:cNvSpPr/>
                <p:nvPr/>
              </p:nvSpPr>
              <p:spPr>
                <a:xfrm>
                  <a:off x="1282950" y="2328800"/>
                  <a:ext cx="29700" cy="2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188" extrusionOk="0">
                      <a:moveTo>
                        <a:pt x="0" y="0"/>
                      </a:moveTo>
                      <a:lnTo>
                        <a:pt x="457" y="1005"/>
                      </a:lnTo>
                      <a:lnTo>
                        <a:pt x="571" y="708"/>
                      </a:lnTo>
                      <a:lnTo>
                        <a:pt x="1027" y="1187"/>
                      </a:lnTo>
                      <a:lnTo>
                        <a:pt x="1187" y="1050"/>
                      </a:lnTo>
                      <a:lnTo>
                        <a:pt x="708" y="571"/>
                      </a:lnTo>
                      <a:lnTo>
                        <a:pt x="1004" y="4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4"/>
                <p:cNvSpPr/>
                <p:nvPr/>
              </p:nvSpPr>
              <p:spPr>
                <a:xfrm>
                  <a:off x="1281225" y="2327075"/>
                  <a:ext cx="33125" cy="3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325" extrusionOk="0">
                      <a:moveTo>
                        <a:pt x="206" y="206"/>
                      </a:moveTo>
                      <a:lnTo>
                        <a:pt x="891" y="526"/>
                      </a:lnTo>
                      <a:lnTo>
                        <a:pt x="754" y="572"/>
                      </a:lnTo>
                      <a:cubicBezTo>
                        <a:pt x="731" y="594"/>
                        <a:pt x="731" y="617"/>
                        <a:pt x="708" y="640"/>
                      </a:cubicBezTo>
                      <a:cubicBezTo>
                        <a:pt x="708" y="663"/>
                        <a:pt x="731" y="686"/>
                        <a:pt x="731" y="686"/>
                      </a:cubicBezTo>
                      <a:lnTo>
                        <a:pt x="1142" y="1119"/>
                      </a:lnTo>
                      <a:lnTo>
                        <a:pt x="1096" y="1142"/>
                      </a:lnTo>
                      <a:lnTo>
                        <a:pt x="685" y="731"/>
                      </a:lnTo>
                      <a:cubicBezTo>
                        <a:pt x="685" y="731"/>
                        <a:pt x="663" y="709"/>
                        <a:pt x="640" y="709"/>
                      </a:cubicBezTo>
                      <a:cubicBezTo>
                        <a:pt x="640" y="709"/>
                        <a:pt x="640" y="709"/>
                        <a:pt x="640" y="731"/>
                      </a:cubicBezTo>
                      <a:cubicBezTo>
                        <a:pt x="617" y="731"/>
                        <a:pt x="594" y="731"/>
                        <a:pt x="571" y="754"/>
                      </a:cubicBezTo>
                      <a:lnTo>
                        <a:pt x="526" y="891"/>
                      </a:lnTo>
                      <a:lnTo>
                        <a:pt x="206" y="206"/>
                      </a:lnTo>
                      <a:close/>
                      <a:moveTo>
                        <a:pt x="92" y="1"/>
                      </a:moveTo>
                      <a:cubicBezTo>
                        <a:pt x="69" y="1"/>
                        <a:pt x="46" y="1"/>
                        <a:pt x="23" y="24"/>
                      </a:cubicBezTo>
                      <a:cubicBezTo>
                        <a:pt x="1" y="47"/>
                        <a:pt x="1" y="69"/>
                        <a:pt x="1" y="92"/>
                      </a:cubicBezTo>
                      <a:lnTo>
                        <a:pt x="457" y="1097"/>
                      </a:lnTo>
                      <a:cubicBezTo>
                        <a:pt x="480" y="1142"/>
                        <a:pt x="503" y="1142"/>
                        <a:pt x="526" y="1142"/>
                      </a:cubicBezTo>
                      <a:cubicBezTo>
                        <a:pt x="548" y="1142"/>
                        <a:pt x="594" y="1119"/>
                        <a:pt x="594" y="1097"/>
                      </a:cubicBezTo>
                      <a:lnTo>
                        <a:pt x="663" y="914"/>
                      </a:lnTo>
                      <a:lnTo>
                        <a:pt x="1051" y="1302"/>
                      </a:lnTo>
                      <a:cubicBezTo>
                        <a:pt x="1073" y="1325"/>
                        <a:pt x="1096" y="1325"/>
                        <a:pt x="1096" y="1325"/>
                      </a:cubicBezTo>
                      <a:cubicBezTo>
                        <a:pt x="1119" y="1325"/>
                        <a:pt x="1142" y="1325"/>
                        <a:pt x="1165" y="1302"/>
                      </a:cubicBezTo>
                      <a:lnTo>
                        <a:pt x="1302" y="1165"/>
                      </a:lnTo>
                      <a:cubicBezTo>
                        <a:pt x="1325" y="1119"/>
                        <a:pt x="1325" y="1097"/>
                        <a:pt x="1302" y="1051"/>
                      </a:cubicBezTo>
                      <a:lnTo>
                        <a:pt x="914" y="663"/>
                      </a:lnTo>
                      <a:lnTo>
                        <a:pt x="1096" y="594"/>
                      </a:lnTo>
                      <a:cubicBezTo>
                        <a:pt x="1119" y="594"/>
                        <a:pt x="1142" y="572"/>
                        <a:pt x="1142" y="526"/>
                      </a:cubicBezTo>
                      <a:cubicBezTo>
                        <a:pt x="1142" y="503"/>
                        <a:pt x="1119" y="480"/>
                        <a:pt x="1096" y="457"/>
                      </a:cubicBezTo>
                      <a:lnTo>
                        <a:pt x="9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1" name="Google Shape;1161;p24"/>
              <p:cNvSpPr/>
              <p:nvPr/>
            </p:nvSpPr>
            <p:spPr>
              <a:xfrm>
                <a:off x="6097260" y="1612843"/>
                <a:ext cx="593017" cy="593017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89" extrusionOk="0">
                    <a:moveTo>
                      <a:pt x="3356" y="0"/>
                    </a:moveTo>
                    <a:cubicBezTo>
                      <a:pt x="1507" y="0"/>
                      <a:pt x="1" y="1507"/>
                      <a:pt x="1" y="3356"/>
                    </a:cubicBezTo>
                    <a:cubicBezTo>
                      <a:pt x="1" y="5205"/>
                      <a:pt x="1507" y="6688"/>
                      <a:pt x="3356" y="6688"/>
                    </a:cubicBezTo>
                    <a:cubicBezTo>
                      <a:pt x="5205" y="6688"/>
                      <a:pt x="6689" y="5205"/>
                      <a:pt x="6689" y="3356"/>
                    </a:cubicBezTo>
                    <a:cubicBezTo>
                      <a:pt x="6689" y="1507"/>
                      <a:pt x="5205" y="0"/>
                      <a:pt x="33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6170135" y="1707173"/>
                <a:ext cx="449306" cy="498688"/>
              </a:xfrm>
              <a:custGeom>
                <a:avLst/>
                <a:gdLst/>
                <a:ahLst/>
                <a:cxnLst/>
                <a:rect l="l" t="t" r="r" b="b"/>
                <a:pathLst>
                  <a:path w="5068" h="5625" extrusionOk="0">
                    <a:moveTo>
                      <a:pt x="2534" y="0"/>
                    </a:moveTo>
                    <a:cubicBezTo>
                      <a:pt x="1765" y="0"/>
                      <a:pt x="1165" y="610"/>
                      <a:pt x="1165" y="1379"/>
                    </a:cubicBezTo>
                    <a:cubicBezTo>
                      <a:pt x="1165" y="1881"/>
                      <a:pt x="1416" y="2314"/>
                      <a:pt x="1827" y="2543"/>
                    </a:cubicBezTo>
                    <a:cubicBezTo>
                      <a:pt x="1918" y="2611"/>
                      <a:pt x="1895" y="2748"/>
                      <a:pt x="1804" y="2771"/>
                    </a:cubicBezTo>
                    <a:cubicBezTo>
                      <a:pt x="959" y="3022"/>
                      <a:pt x="275" y="3661"/>
                      <a:pt x="1" y="4483"/>
                    </a:cubicBezTo>
                    <a:cubicBezTo>
                      <a:pt x="617" y="5190"/>
                      <a:pt x="1507" y="5624"/>
                      <a:pt x="2534" y="5624"/>
                    </a:cubicBezTo>
                    <a:cubicBezTo>
                      <a:pt x="3539" y="5624"/>
                      <a:pt x="4452" y="5190"/>
                      <a:pt x="5068" y="4483"/>
                    </a:cubicBezTo>
                    <a:cubicBezTo>
                      <a:pt x="4771" y="3661"/>
                      <a:pt x="4109" y="2999"/>
                      <a:pt x="3265" y="2771"/>
                    </a:cubicBezTo>
                    <a:cubicBezTo>
                      <a:pt x="3151" y="2748"/>
                      <a:pt x="3128" y="2611"/>
                      <a:pt x="3242" y="2543"/>
                    </a:cubicBezTo>
                    <a:cubicBezTo>
                      <a:pt x="3675" y="2292"/>
                      <a:pt x="3949" y="1790"/>
                      <a:pt x="3881" y="1219"/>
                    </a:cubicBezTo>
                    <a:cubicBezTo>
                      <a:pt x="3812" y="580"/>
                      <a:pt x="3310" y="78"/>
                      <a:pt x="2694" y="9"/>
                    </a:cubicBezTo>
                    <a:cubicBezTo>
                      <a:pt x="2640" y="3"/>
                      <a:pt x="2587" y="0"/>
                      <a:pt x="2534" y="0"/>
                    </a:cubicBezTo>
                    <a:close/>
                  </a:path>
                </a:pathLst>
              </a:custGeom>
              <a:solidFill>
                <a:srgbClr val="FF5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5868617" y="2580075"/>
                <a:ext cx="253023" cy="253023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439" y="1"/>
                    </a:moveTo>
                    <a:cubicBezTo>
                      <a:pt x="640" y="1"/>
                      <a:pt x="1" y="640"/>
                      <a:pt x="1" y="1416"/>
                    </a:cubicBezTo>
                    <a:cubicBezTo>
                      <a:pt x="1" y="2215"/>
                      <a:pt x="640" y="2854"/>
                      <a:pt x="1439" y="2854"/>
                    </a:cubicBezTo>
                    <a:cubicBezTo>
                      <a:pt x="2215" y="2854"/>
                      <a:pt x="2854" y="2215"/>
                      <a:pt x="2854" y="1416"/>
                    </a:cubicBezTo>
                    <a:cubicBezTo>
                      <a:pt x="2854" y="640"/>
                      <a:pt x="2215" y="1"/>
                      <a:pt x="14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5923229" y="2632737"/>
                <a:ext cx="145838" cy="147789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667" extrusionOk="0">
                    <a:moveTo>
                      <a:pt x="823" y="0"/>
                    </a:moveTo>
                    <a:cubicBezTo>
                      <a:pt x="366" y="0"/>
                      <a:pt x="1" y="365"/>
                      <a:pt x="1" y="822"/>
                    </a:cubicBezTo>
                    <a:cubicBezTo>
                      <a:pt x="1" y="1279"/>
                      <a:pt x="366" y="1667"/>
                      <a:pt x="823" y="1667"/>
                    </a:cubicBezTo>
                    <a:cubicBezTo>
                      <a:pt x="1279" y="1667"/>
                      <a:pt x="1644" y="1279"/>
                      <a:pt x="1644" y="822"/>
                    </a:cubicBezTo>
                    <a:cubicBezTo>
                      <a:pt x="1644" y="365"/>
                      <a:pt x="1279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5868617" y="2922109"/>
                <a:ext cx="253023" cy="253023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439" y="0"/>
                    </a:moveTo>
                    <a:cubicBezTo>
                      <a:pt x="640" y="0"/>
                      <a:pt x="1" y="639"/>
                      <a:pt x="1" y="1415"/>
                    </a:cubicBezTo>
                    <a:cubicBezTo>
                      <a:pt x="1" y="2214"/>
                      <a:pt x="640" y="2853"/>
                      <a:pt x="1439" y="2853"/>
                    </a:cubicBezTo>
                    <a:cubicBezTo>
                      <a:pt x="2215" y="2853"/>
                      <a:pt x="2854" y="2214"/>
                      <a:pt x="2854" y="1415"/>
                    </a:cubicBezTo>
                    <a:cubicBezTo>
                      <a:pt x="2854" y="639"/>
                      <a:pt x="2215" y="0"/>
                      <a:pt x="1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5923229" y="2974681"/>
                <a:ext cx="145838" cy="145838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645" extrusionOk="0">
                    <a:moveTo>
                      <a:pt x="823" y="1"/>
                    </a:moveTo>
                    <a:cubicBezTo>
                      <a:pt x="366" y="1"/>
                      <a:pt x="1" y="366"/>
                      <a:pt x="1" y="822"/>
                    </a:cubicBezTo>
                    <a:cubicBezTo>
                      <a:pt x="1" y="1279"/>
                      <a:pt x="366" y="1644"/>
                      <a:pt x="823" y="1644"/>
                    </a:cubicBezTo>
                    <a:cubicBezTo>
                      <a:pt x="1279" y="1644"/>
                      <a:pt x="1644" y="1279"/>
                      <a:pt x="1644" y="822"/>
                    </a:cubicBezTo>
                    <a:cubicBezTo>
                      <a:pt x="1644" y="366"/>
                      <a:pt x="1279" y="1"/>
                      <a:pt x="8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5868617" y="1552114"/>
                <a:ext cx="137682" cy="24380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75" extrusionOk="0">
                    <a:moveTo>
                      <a:pt x="1" y="1"/>
                    </a:moveTo>
                    <a:lnTo>
                      <a:pt x="1" y="275"/>
                    </a:lnTo>
                    <a:lnTo>
                      <a:pt x="1553" y="275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5868617" y="1600697"/>
                <a:ext cx="137682" cy="24380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75" extrusionOk="0">
                    <a:moveTo>
                      <a:pt x="1" y="0"/>
                    </a:moveTo>
                    <a:lnTo>
                      <a:pt x="1" y="274"/>
                    </a:lnTo>
                    <a:lnTo>
                      <a:pt x="1553" y="274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5868617" y="1649281"/>
                <a:ext cx="137682" cy="24380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75" extrusionOk="0">
                    <a:moveTo>
                      <a:pt x="1" y="0"/>
                    </a:moveTo>
                    <a:lnTo>
                      <a:pt x="1" y="274"/>
                    </a:lnTo>
                    <a:lnTo>
                      <a:pt x="1553" y="274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0" name="Google Shape;1170;p24"/>
              <p:cNvGrpSpPr/>
              <p:nvPr/>
            </p:nvGrpSpPr>
            <p:grpSpPr>
              <a:xfrm>
                <a:off x="6155495" y="2314916"/>
                <a:ext cx="681824" cy="813120"/>
                <a:chOff x="6115950" y="2704225"/>
                <a:chExt cx="540829" cy="644975"/>
              </a:xfrm>
            </p:grpSpPr>
            <p:sp>
              <p:nvSpPr>
                <p:cNvPr id="1171" name="Google Shape;1171;p24"/>
                <p:cNvSpPr/>
                <p:nvPr/>
              </p:nvSpPr>
              <p:spPr>
                <a:xfrm>
                  <a:off x="6154646" y="2951075"/>
                  <a:ext cx="299129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0" h="138" extrusionOk="0">
                      <a:moveTo>
                        <a:pt x="69" y="1"/>
                      </a:moveTo>
                      <a:cubicBezTo>
                        <a:pt x="23" y="1"/>
                        <a:pt x="0" y="46"/>
                        <a:pt x="0" y="69"/>
                      </a:cubicBezTo>
                      <a:cubicBezTo>
                        <a:pt x="0" y="115"/>
                        <a:pt x="23" y="138"/>
                        <a:pt x="69" y="138"/>
                      </a:cubicBezTo>
                      <a:lnTo>
                        <a:pt x="8491" y="138"/>
                      </a:lnTo>
                      <a:cubicBezTo>
                        <a:pt x="8537" y="138"/>
                        <a:pt x="8560" y="115"/>
                        <a:pt x="8560" y="69"/>
                      </a:cubicBezTo>
                      <a:cubicBezTo>
                        <a:pt x="8560" y="46"/>
                        <a:pt x="8537" y="1"/>
                        <a:pt x="8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24"/>
                <p:cNvSpPr/>
                <p:nvPr/>
              </p:nvSpPr>
              <p:spPr>
                <a:xfrm>
                  <a:off x="6154650" y="3010600"/>
                  <a:ext cx="502130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0" h="138" extrusionOk="0">
                      <a:moveTo>
                        <a:pt x="69" y="1"/>
                      </a:moveTo>
                      <a:cubicBezTo>
                        <a:pt x="23" y="1"/>
                        <a:pt x="0" y="46"/>
                        <a:pt x="0" y="69"/>
                      </a:cubicBezTo>
                      <a:cubicBezTo>
                        <a:pt x="0" y="115"/>
                        <a:pt x="23" y="138"/>
                        <a:pt x="69" y="138"/>
                      </a:cubicBezTo>
                      <a:lnTo>
                        <a:pt x="8491" y="138"/>
                      </a:lnTo>
                      <a:cubicBezTo>
                        <a:pt x="8537" y="138"/>
                        <a:pt x="8560" y="115"/>
                        <a:pt x="8560" y="69"/>
                      </a:cubicBezTo>
                      <a:cubicBezTo>
                        <a:pt x="8560" y="46"/>
                        <a:pt x="8537" y="1"/>
                        <a:pt x="8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24"/>
                <p:cNvSpPr/>
                <p:nvPr/>
              </p:nvSpPr>
              <p:spPr>
                <a:xfrm>
                  <a:off x="6154652" y="3070125"/>
                  <a:ext cx="43189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0" h="138" extrusionOk="0">
                      <a:moveTo>
                        <a:pt x="69" y="1"/>
                      </a:moveTo>
                      <a:cubicBezTo>
                        <a:pt x="23" y="1"/>
                        <a:pt x="0" y="46"/>
                        <a:pt x="0" y="69"/>
                      </a:cubicBezTo>
                      <a:cubicBezTo>
                        <a:pt x="0" y="115"/>
                        <a:pt x="23" y="138"/>
                        <a:pt x="69" y="138"/>
                      </a:cubicBezTo>
                      <a:lnTo>
                        <a:pt x="8491" y="138"/>
                      </a:lnTo>
                      <a:cubicBezTo>
                        <a:pt x="8537" y="138"/>
                        <a:pt x="8560" y="115"/>
                        <a:pt x="8560" y="69"/>
                      </a:cubicBezTo>
                      <a:cubicBezTo>
                        <a:pt x="8560" y="46"/>
                        <a:pt x="8537" y="1"/>
                        <a:pt x="8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24"/>
                <p:cNvSpPr/>
                <p:nvPr/>
              </p:nvSpPr>
              <p:spPr>
                <a:xfrm>
                  <a:off x="6154649" y="3223125"/>
                  <a:ext cx="209356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0" h="138" extrusionOk="0">
                      <a:moveTo>
                        <a:pt x="69" y="1"/>
                      </a:moveTo>
                      <a:cubicBezTo>
                        <a:pt x="23" y="1"/>
                        <a:pt x="0" y="46"/>
                        <a:pt x="0" y="69"/>
                      </a:cubicBezTo>
                      <a:cubicBezTo>
                        <a:pt x="0" y="115"/>
                        <a:pt x="23" y="138"/>
                        <a:pt x="69" y="138"/>
                      </a:cubicBezTo>
                      <a:lnTo>
                        <a:pt x="8491" y="138"/>
                      </a:lnTo>
                      <a:cubicBezTo>
                        <a:pt x="8537" y="138"/>
                        <a:pt x="8560" y="115"/>
                        <a:pt x="8560" y="69"/>
                      </a:cubicBezTo>
                      <a:cubicBezTo>
                        <a:pt x="8560" y="46"/>
                        <a:pt x="8537" y="1"/>
                        <a:pt x="8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24"/>
                <p:cNvSpPr/>
                <p:nvPr/>
              </p:nvSpPr>
              <p:spPr>
                <a:xfrm>
                  <a:off x="6154650" y="3282650"/>
                  <a:ext cx="502130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0" h="138" extrusionOk="0">
                      <a:moveTo>
                        <a:pt x="69" y="1"/>
                      </a:moveTo>
                      <a:cubicBezTo>
                        <a:pt x="23" y="1"/>
                        <a:pt x="0" y="46"/>
                        <a:pt x="0" y="69"/>
                      </a:cubicBezTo>
                      <a:cubicBezTo>
                        <a:pt x="0" y="115"/>
                        <a:pt x="23" y="138"/>
                        <a:pt x="69" y="138"/>
                      </a:cubicBezTo>
                      <a:lnTo>
                        <a:pt x="8491" y="138"/>
                      </a:lnTo>
                      <a:cubicBezTo>
                        <a:pt x="8537" y="138"/>
                        <a:pt x="8560" y="115"/>
                        <a:pt x="8560" y="69"/>
                      </a:cubicBezTo>
                      <a:cubicBezTo>
                        <a:pt x="8560" y="46"/>
                        <a:pt x="8537" y="1"/>
                        <a:pt x="8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24"/>
                <p:cNvSpPr/>
                <p:nvPr/>
              </p:nvSpPr>
              <p:spPr>
                <a:xfrm>
                  <a:off x="6154651" y="3342175"/>
                  <a:ext cx="286760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0" h="138" extrusionOk="0">
                      <a:moveTo>
                        <a:pt x="69" y="1"/>
                      </a:moveTo>
                      <a:cubicBezTo>
                        <a:pt x="23" y="1"/>
                        <a:pt x="0" y="46"/>
                        <a:pt x="0" y="69"/>
                      </a:cubicBezTo>
                      <a:cubicBezTo>
                        <a:pt x="0" y="115"/>
                        <a:pt x="23" y="138"/>
                        <a:pt x="69" y="138"/>
                      </a:cubicBezTo>
                      <a:lnTo>
                        <a:pt x="8491" y="138"/>
                      </a:lnTo>
                      <a:cubicBezTo>
                        <a:pt x="8537" y="138"/>
                        <a:pt x="8560" y="115"/>
                        <a:pt x="8560" y="69"/>
                      </a:cubicBezTo>
                      <a:cubicBezTo>
                        <a:pt x="8560" y="46"/>
                        <a:pt x="8537" y="1"/>
                        <a:pt x="8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24"/>
                <p:cNvSpPr/>
                <p:nvPr/>
              </p:nvSpPr>
              <p:spPr>
                <a:xfrm>
                  <a:off x="6115950" y="2770675"/>
                  <a:ext cx="381519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0" h="138" extrusionOk="0">
                      <a:moveTo>
                        <a:pt x="69" y="1"/>
                      </a:moveTo>
                      <a:cubicBezTo>
                        <a:pt x="23" y="1"/>
                        <a:pt x="0" y="46"/>
                        <a:pt x="0" y="69"/>
                      </a:cubicBezTo>
                      <a:cubicBezTo>
                        <a:pt x="0" y="115"/>
                        <a:pt x="23" y="138"/>
                        <a:pt x="69" y="138"/>
                      </a:cubicBezTo>
                      <a:lnTo>
                        <a:pt x="8491" y="138"/>
                      </a:lnTo>
                      <a:cubicBezTo>
                        <a:pt x="8537" y="138"/>
                        <a:pt x="8560" y="115"/>
                        <a:pt x="8560" y="69"/>
                      </a:cubicBezTo>
                      <a:cubicBezTo>
                        <a:pt x="8560" y="46"/>
                        <a:pt x="8537" y="1"/>
                        <a:pt x="8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24"/>
                <p:cNvSpPr/>
                <p:nvPr/>
              </p:nvSpPr>
              <p:spPr>
                <a:xfrm>
                  <a:off x="6167413" y="2704225"/>
                  <a:ext cx="273599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0" h="138" extrusionOk="0">
                      <a:moveTo>
                        <a:pt x="69" y="1"/>
                      </a:moveTo>
                      <a:cubicBezTo>
                        <a:pt x="23" y="1"/>
                        <a:pt x="0" y="46"/>
                        <a:pt x="0" y="69"/>
                      </a:cubicBezTo>
                      <a:cubicBezTo>
                        <a:pt x="0" y="115"/>
                        <a:pt x="23" y="138"/>
                        <a:pt x="69" y="138"/>
                      </a:cubicBezTo>
                      <a:lnTo>
                        <a:pt x="8491" y="138"/>
                      </a:lnTo>
                      <a:cubicBezTo>
                        <a:pt x="8537" y="138"/>
                        <a:pt x="8560" y="115"/>
                        <a:pt x="8560" y="69"/>
                      </a:cubicBezTo>
                      <a:cubicBezTo>
                        <a:pt x="8560" y="46"/>
                        <a:pt x="8537" y="1"/>
                        <a:pt x="8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9" name="Google Shape;1179;p24"/>
            <p:cNvGrpSpPr/>
            <p:nvPr/>
          </p:nvGrpSpPr>
          <p:grpSpPr>
            <a:xfrm>
              <a:off x="4862139" y="2310422"/>
              <a:ext cx="1153706" cy="806362"/>
              <a:chOff x="527425" y="2022375"/>
              <a:chExt cx="449100" cy="313875"/>
            </a:xfrm>
          </p:grpSpPr>
          <p:sp>
            <p:nvSpPr>
              <p:cNvPr id="1180" name="Google Shape;1180;p24"/>
              <p:cNvSpPr/>
              <p:nvPr/>
            </p:nvSpPr>
            <p:spPr>
              <a:xfrm>
                <a:off x="835000" y="2045775"/>
                <a:ext cx="141525" cy="29047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11619" extrusionOk="0">
                    <a:moveTo>
                      <a:pt x="0" y="0"/>
                    </a:moveTo>
                    <a:lnTo>
                      <a:pt x="0" y="11618"/>
                    </a:lnTo>
                    <a:lnTo>
                      <a:pt x="5661" y="11618"/>
                    </a:lnTo>
                    <a:lnTo>
                      <a:pt x="5661" y="0"/>
                    </a:ln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527425" y="2022375"/>
                <a:ext cx="404025" cy="290475"/>
              </a:xfrm>
              <a:custGeom>
                <a:avLst/>
                <a:gdLst/>
                <a:ahLst/>
                <a:cxnLst/>
                <a:rect l="l" t="t" r="r" b="b"/>
                <a:pathLst>
                  <a:path w="16161" h="11619" extrusionOk="0">
                    <a:moveTo>
                      <a:pt x="0" y="0"/>
                    </a:moveTo>
                    <a:lnTo>
                      <a:pt x="0" y="11618"/>
                    </a:lnTo>
                    <a:lnTo>
                      <a:pt x="16161" y="11618"/>
                    </a:lnTo>
                    <a:lnTo>
                      <a:pt x="161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931425" y="2106825"/>
                <a:ext cx="21725" cy="20602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241" extrusionOk="0">
                    <a:moveTo>
                      <a:pt x="1" y="0"/>
                    </a:moveTo>
                    <a:lnTo>
                      <a:pt x="1" y="8240"/>
                    </a:lnTo>
                    <a:lnTo>
                      <a:pt x="868" y="8240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712875" y="2158750"/>
                <a:ext cx="32550" cy="319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279" extrusionOk="0">
                    <a:moveTo>
                      <a:pt x="1" y="0"/>
                    </a:moveTo>
                    <a:lnTo>
                      <a:pt x="1" y="1279"/>
                    </a:lnTo>
                    <a:lnTo>
                      <a:pt x="1302" y="127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rgbClr val="C4C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644400" y="2158750"/>
                <a:ext cx="32550" cy="319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279" extrusionOk="0">
                    <a:moveTo>
                      <a:pt x="1" y="0"/>
                    </a:moveTo>
                    <a:lnTo>
                      <a:pt x="1" y="1279"/>
                    </a:lnTo>
                    <a:lnTo>
                      <a:pt x="1302" y="127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rgbClr val="C4C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850400" y="2158750"/>
                <a:ext cx="32550" cy="319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279" extrusionOk="0">
                    <a:moveTo>
                      <a:pt x="1" y="0"/>
                    </a:moveTo>
                    <a:lnTo>
                      <a:pt x="1" y="1279"/>
                    </a:lnTo>
                    <a:lnTo>
                      <a:pt x="1302" y="127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rgbClr val="C4C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781925" y="2158750"/>
                <a:ext cx="32550" cy="319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279" extrusionOk="0">
                    <a:moveTo>
                      <a:pt x="1" y="0"/>
                    </a:moveTo>
                    <a:lnTo>
                      <a:pt x="1" y="1279"/>
                    </a:lnTo>
                    <a:lnTo>
                      <a:pt x="1302" y="127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rgbClr val="C4C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712875" y="2228375"/>
                <a:ext cx="325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1" y="0"/>
                    </a:moveTo>
                    <a:lnTo>
                      <a:pt x="1" y="1301"/>
                    </a:lnTo>
                    <a:lnTo>
                      <a:pt x="1302" y="1301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644400" y="2228375"/>
                <a:ext cx="325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1" y="0"/>
                    </a:moveTo>
                    <a:lnTo>
                      <a:pt x="1" y="1301"/>
                    </a:lnTo>
                    <a:lnTo>
                      <a:pt x="1302" y="1301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575925" y="2228375"/>
                <a:ext cx="3197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302" extrusionOk="0">
                    <a:moveTo>
                      <a:pt x="1" y="0"/>
                    </a:moveTo>
                    <a:lnTo>
                      <a:pt x="1" y="1301"/>
                    </a:lnTo>
                    <a:lnTo>
                      <a:pt x="1279" y="1301"/>
                    </a:lnTo>
                    <a:lnTo>
                      <a:pt x="1279" y="0"/>
                    </a:lnTo>
                    <a:close/>
                  </a:path>
                </a:pathLst>
              </a:custGeom>
              <a:solidFill>
                <a:srgbClr val="C4C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850400" y="2228375"/>
                <a:ext cx="325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1" y="0"/>
                    </a:moveTo>
                    <a:lnTo>
                      <a:pt x="1" y="1301"/>
                    </a:lnTo>
                    <a:lnTo>
                      <a:pt x="1302" y="1301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rgbClr val="C4C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781925" y="2228375"/>
                <a:ext cx="325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1" y="0"/>
                    </a:moveTo>
                    <a:lnTo>
                      <a:pt x="1" y="1301"/>
                    </a:lnTo>
                    <a:lnTo>
                      <a:pt x="1302" y="1301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527425" y="2022375"/>
                <a:ext cx="404025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16161" h="3379" extrusionOk="0">
                    <a:moveTo>
                      <a:pt x="0" y="0"/>
                    </a:moveTo>
                    <a:lnTo>
                      <a:pt x="0" y="3378"/>
                    </a:lnTo>
                    <a:lnTo>
                      <a:pt x="16161" y="3378"/>
                    </a:lnTo>
                    <a:lnTo>
                      <a:pt x="16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931425" y="2022375"/>
                <a:ext cx="21725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379" extrusionOk="0">
                    <a:moveTo>
                      <a:pt x="1" y="0"/>
                    </a:moveTo>
                    <a:lnTo>
                      <a:pt x="1" y="3378"/>
                    </a:lnTo>
                    <a:lnTo>
                      <a:pt x="868" y="3378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39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" name="Google Shape;1194;p24"/>
            <p:cNvGrpSpPr/>
            <p:nvPr/>
          </p:nvGrpSpPr>
          <p:grpSpPr>
            <a:xfrm>
              <a:off x="6586019" y="1114142"/>
              <a:ext cx="1369239" cy="1946894"/>
              <a:chOff x="1198475" y="1556725"/>
              <a:chExt cx="533000" cy="757825"/>
            </a:xfrm>
          </p:grpSpPr>
          <p:sp>
            <p:nvSpPr>
              <p:cNvPr id="1195" name="Google Shape;1195;p24"/>
              <p:cNvSpPr/>
              <p:nvPr/>
            </p:nvSpPr>
            <p:spPr>
              <a:xfrm>
                <a:off x="1227025" y="1648025"/>
                <a:ext cx="504450" cy="622600"/>
              </a:xfrm>
              <a:custGeom>
                <a:avLst/>
                <a:gdLst/>
                <a:ahLst/>
                <a:cxnLst/>
                <a:rect l="l" t="t" r="r" b="b"/>
                <a:pathLst>
                  <a:path w="20178" h="24904" extrusionOk="0">
                    <a:moveTo>
                      <a:pt x="0" y="1"/>
                    </a:moveTo>
                    <a:lnTo>
                      <a:pt x="0" y="24903"/>
                    </a:lnTo>
                    <a:lnTo>
                      <a:pt x="20178" y="24903"/>
                    </a:lnTo>
                    <a:lnTo>
                      <a:pt x="20178" y="1"/>
                    </a:ln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1198475" y="1556725"/>
                <a:ext cx="503900" cy="679650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7186" extrusionOk="0">
                    <a:moveTo>
                      <a:pt x="1" y="1"/>
                    </a:moveTo>
                    <a:lnTo>
                      <a:pt x="1" y="27186"/>
                    </a:lnTo>
                    <a:lnTo>
                      <a:pt x="20156" y="27186"/>
                    </a:lnTo>
                    <a:lnTo>
                      <a:pt x="201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1269250" y="1723350"/>
                <a:ext cx="3623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4495" h="138" extrusionOk="0">
                    <a:moveTo>
                      <a:pt x="69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0" y="92"/>
                      <a:pt x="23" y="138"/>
                      <a:pt x="69" y="138"/>
                    </a:cubicBezTo>
                    <a:lnTo>
                      <a:pt x="14426" y="138"/>
                    </a:lnTo>
                    <a:cubicBezTo>
                      <a:pt x="14472" y="138"/>
                      <a:pt x="14494" y="92"/>
                      <a:pt x="14494" y="69"/>
                    </a:cubicBezTo>
                    <a:cubicBezTo>
                      <a:pt x="14494" y="24"/>
                      <a:pt x="14472" y="1"/>
                      <a:pt x="14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1269250" y="1755325"/>
                <a:ext cx="3623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14495" h="137" extrusionOk="0">
                    <a:moveTo>
                      <a:pt x="69" y="0"/>
                    </a:moveTo>
                    <a:cubicBezTo>
                      <a:pt x="23" y="0"/>
                      <a:pt x="0" y="23"/>
                      <a:pt x="0" y="68"/>
                    </a:cubicBezTo>
                    <a:cubicBezTo>
                      <a:pt x="0" y="114"/>
                      <a:pt x="23" y="137"/>
                      <a:pt x="69" y="137"/>
                    </a:cubicBezTo>
                    <a:lnTo>
                      <a:pt x="14426" y="137"/>
                    </a:lnTo>
                    <a:cubicBezTo>
                      <a:pt x="14472" y="137"/>
                      <a:pt x="14494" y="114"/>
                      <a:pt x="14494" y="68"/>
                    </a:cubicBezTo>
                    <a:cubicBezTo>
                      <a:pt x="14494" y="23"/>
                      <a:pt x="14472" y="0"/>
                      <a:pt x="14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1269250" y="1787275"/>
                <a:ext cx="3623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4495" h="138" extrusionOk="0">
                    <a:moveTo>
                      <a:pt x="69" y="0"/>
                    </a:moveTo>
                    <a:cubicBezTo>
                      <a:pt x="23" y="0"/>
                      <a:pt x="0" y="23"/>
                      <a:pt x="0" y="69"/>
                    </a:cubicBezTo>
                    <a:cubicBezTo>
                      <a:pt x="0" y="114"/>
                      <a:pt x="23" y="137"/>
                      <a:pt x="69" y="137"/>
                    </a:cubicBezTo>
                    <a:lnTo>
                      <a:pt x="14426" y="137"/>
                    </a:lnTo>
                    <a:cubicBezTo>
                      <a:pt x="14472" y="137"/>
                      <a:pt x="14494" y="114"/>
                      <a:pt x="14494" y="69"/>
                    </a:cubicBezTo>
                    <a:cubicBezTo>
                      <a:pt x="14494" y="23"/>
                      <a:pt x="14472" y="0"/>
                      <a:pt x="14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1269250" y="1819225"/>
                <a:ext cx="3623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4495" h="138" extrusionOk="0">
                    <a:moveTo>
                      <a:pt x="69" y="0"/>
                    </a:moveTo>
                    <a:cubicBezTo>
                      <a:pt x="23" y="0"/>
                      <a:pt x="0" y="46"/>
                      <a:pt x="0" y="69"/>
                    </a:cubicBezTo>
                    <a:cubicBezTo>
                      <a:pt x="0" y="115"/>
                      <a:pt x="23" y="137"/>
                      <a:pt x="69" y="137"/>
                    </a:cubicBezTo>
                    <a:lnTo>
                      <a:pt x="14426" y="137"/>
                    </a:lnTo>
                    <a:cubicBezTo>
                      <a:pt x="14472" y="137"/>
                      <a:pt x="14494" y="115"/>
                      <a:pt x="14494" y="69"/>
                    </a:cubicBezTo>
                    <a:cubicBezTo>
                      <a:pt x="14494" y="46"/>
                      <a:pt x="14472" y="0"/>
                      <a:pt x="14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1269250" y="1851175"/>
                <a:ext cx="2140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138" extrusionOk="0">
                    <a:moveTo>
                      <a:pt x="69" y="1"/>
                    </a:moveTo>
                    <a:cubicBezTo>
                      <a:pt x="23" y="1"/>
                      <a:pt x="0" y="46"/>
                      <a:pt x="0" y="69"/>
                    </a:cubicBezTo>
                    <a:cubicBezTo>
                      <a:pt x="0" y="115"/>
                      <a:pt x="23" y="138"/>
                      <a:pt x="69" y="138"/>
                    </a:cubicBezTo>
                    <a:lnTo>
                      <a:pt x="8491" y="138"/>
                    </a:lnTo>
                    <a:cubicBezTo>
                      <a:pt x="8537" y="138"/>
                      <a:pt x="8560" y="115"/>
                      <a:pt x="8560" y="69"/>
                    </a:cubicBezTo>
                    <a:cubicBezTo>
                      <a:pt x="8560" y="46"/>
                      <a:pt x="8537" y="1"/>
                      <a:pt x="8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1269250" y="2011525"/>
                <a:ext cx="3623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4495" h="138" extrusionOk="0">
                    <a:moveTo>
                      <a:pt x="69" y="1"/>
                    </a:moveTo>
                    <a:cubicBezTo>
                      <a:pt x="23" y="1"/>
                      <a:pt x="0" y="46"/>
                      <a:pt x="0" y="69"/>
                    </a:cubicBezTo>
                    <a:cubicBezTo>
                      <a:pt x="0" y="115"/>
                      <a:pt x="23" y="138"/>
                      <a:pt x="69" y="138"/>
                    </a:cubicBezTo>
                    <a:lnTo>
                      <a:pt x="14426" y="138"/>
                    </a:lnTo>
                    <a:cubicBezTo>
                      <a:pt x="14472" y="138"/>
                      <a:pt x="14494" y="115"/>
                      <a:pt x="14494" y="69"/>
                    </a:cubicBezTo>
                    <a:cubicBezTo>
                      <a:pt x="14494" y="46"/>
                      <a:pt x="14472" y="1"/>
                      <a:pt x="14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1269250" y="2044050"/>
                <a:ext cx="3623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4495" h="138" extrusionOk="0">
                    <a:moveTo>
                      <a:pt x="69" y="1"/>
                    </a:moveTo>
                    <a:cubicBezTo>
                      <a:pt x="23" y="1"/>
                      <a:pt x="0" y="23"/>
                      <a:pt x="0" y="69"/>
                    </a:cubicBezTo>
                    <a:cubicBezTo>
                      <a:pt x="0" y="92"/>
                      <a:pt x="23" y="138"/>
                      <a:pt x="69" y="138"/>
                    </a:cubicBezTo>
                    <a:lnTo>
                      <a:pt x="14426" y="138"/>
                    </a:lnTo>
                    <a:cubicBezTo>
                      <a:pt x="14472" y="138"/>
                      <a:pt x="14494" y="92"/>
                      <a:pt x="14494" y="69"/>
                    </a:cubicBezTo>
                    <a:cubicBezTo>
                      <a:pt x="14494" y="23"/>
                      <a:pt x="14472" y="1"/>
                      <a:pt x="14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1269250" y="2076000"/>
                <a:ext cx="1495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138" extrusionOk="0">
                    <a:moveTo>
                      <a:pt x="69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0" y="92"/>
                      <a:pt x="23" y="138"/>
                      <a:pt x="69" y="138"/>
                    </a:cubicBezTo>
                    <a:lnTo>
                      <a:pt x="5912" y="138"/>
                    </a:lnTo>
                    <a:cubicBezTo>
                      <a:pt x="5958" y="138"/>
                      <a:pt x="5981" y="92"/>
                      <a:pt x="5981" y="69"/>
                    </a:cubicBezTo>
                    <a:cubicBezTo>
                      <a:pt x="5981" y="24"/>
                      <a:pt x="5958" y="1"/>
                      <a:pt x="5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1269250" y="1915650"/>
                <a:ext cx="3623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4495" h="138" extrusionOk="0">
                    <a:moveTo>
                      <a:pt x="69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0" y="92"/>
                      <a:pt x="23" y="138"/>
                      <a:pt x="69" y="138"/>
                    </a:cubicBezTo>
                    <a:lnTo>
                      <a:pt x="14426" y="138"/>
                    </a:lnTo>
                    <a:cubicBezTo>
                      <a:pt x="14472" y="138"/>
                      <a:pt x="14494" y="92"/>
                      <a:pt x="14494" y="69"/>
                    </a:cubicBezTo>
                    <a:cubicBezTo>
                      <a:pt x="14494" y="24"/>
                      <a:pt x="14472" y="1"/>
                      <a:pt x="14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1269250" y="1947625"/>
                <a:ext cx="1221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138" extrusionOk="0">
                    <a:moveTo>
                      <a:pt x="69" y="0"/>
                    </a:moveTo>
                    <a:cubicBezTo>
                      <a:pt x="23" y="0"/>
                      <a:pt x="0" y="23"/>
                      <a:pt x="0" y="69"/>
                    </a:cubicBezTo>
                    <a:cubicBezTo>
                      <a:pt x="0" y="114"/>
                      <a:pt x="23" y="137"/>
                      <a:pt x="69" y="137"/>
                    </a:cubicBezTo>
                    <a:lnTo>
                      <a:pt x="4794" y="137"/>
                    </a:lnTo>
                    <a:cubicBezTo>
                      <a:pt x="4839" y="137"/>
                      <a:pt x="4885" y="114"/>
                      <a:pt x="4885" y="69"/>
                    </a:cubicBezTo>
                    <a:cubicBezTo>
                      <a:pt x="4885" y="23"/>
                      <a:pt x="4839" y="0"/>
                      <a:pt x="47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1535725" y="2108525"/>
                <a:ext cx="100450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4019" extrusionOk="0">
                    <a:moveTo>
                      <a:pt x="2009" y="1"/>
                    </a:moveTo>
                    <a:cubicBezTo>
                      <a:pt x="914" y="1"/>
                      <a:pt x="1" y="891"/>
                      <a:pt x="1" y="2009"/>
                    </a:cubicBezTo>
                    <a:cubicBezTo>
                      <a:pt x="1" y="3128"/>
                      <a:pt x="914" y="4018"/>
                      <a:pt x="2009" y="4018"/>
                    </a:cubicBezTo>
                    <a:cubicBezTo>
                      <a:pt x="3128" y="4018"/>
                      <a:pt x="4018" y="3128"/>
                      <a:pt x="4018" y="2009"/>
                    </a:cubicBezTo>
                    <a:cubicBezTo>
                      <a:pt x="4018" y="891"/>
                      <a:pt x="3128" y="1"/>
                      <a:pt x="2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1542575" y="2114800"/>
                <a:ext cx="87325" cy="87925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7" extrusionOk="0">
                    <a:moveTo>
                      <a:pt x="1461" y="1"/>
                    </a:moveTo>
                    <a:lnTo>
                      <a:pt x="1256" y="229"/>
                    </a:lnTo>
                    <a:lnTo>
                      <a:pt x="936" y="184"/>
                    </a:lnTo>
                    <a:lnTo>
                      <a:pt x="800" y="457"/>
                    </a:lnTo>
                    <a:lnTo>
                      <a:pt x="480" y="503"/>
                    </a:lnTo>
                    <a:lnTo>
                      <a:pt x="457" y="823"/>
                    </a:lnTo>
                    <a:lnTo>
                      <a:pt x="160" y="960"/>
                    </a:lnTo>
                    <a:lnTo>
                      <a:pt x="229" y="1256"/>
                    </a:lnTo>
                    <a:lnTo>
                      <a:pt x="1" y="1485"/>
                    </a:lnTo>
                    <a:lnTo>
                      <a:pt x="138" y="1758"/>
                    </a:lnTo>
                    <a:lnTo>
                      <a:pt x="1" y="2032"/>
                    </a:lnTo>
                    <a:lnTo>
                      <a:pt x="229" y="2261"/>
                    </a:lnTo>
                    <a:lnTo>
                      <a:pt x="160" y="2557"/>
                    </a:lnTo>
                    <a:lnTo>
                      <a:pt x="457" y="2694"/>
                    </a:lnTo>
                    <a:lnTo>
                      <a:pt x="480" y="3014"/>
                    </a:lnTo>
                    <a:lnTo>
                      <a:pt x="800" y="3060"/>
                    </a:lnTo>
                    <a:lnTo>
                      <a:pt x="936" y="3333"/>
                    </a:lnTo>
                    <a:lnTo>
                      <a:pt x="1256" y="3288"/>
                    </a:lnTo>
                    <a:lnTo>
                      <a:pt x="1461" y="3516"/>
                    </a:lnTo>
                    <a:lnTo>
                      <a:pt x="1735" y="3356"/>
                    </a:lnTo>
                    <a:lnTo>
                      <a:pt x="2032" y="3516"/>
                    </a:lnTo>
                    <a:lnTo>
                      <a:pt x="2238" y="3288"/>
                    </a:lnTo>
                    <a:lnTo>
                      <a:pt x="2557" y="3333"/>
                    </a:lnTo>
                    <a:lnTo>
                      <a:pt x="2694" y="3060"/>
                    </a:lnTo>
                    <a:lnTo>
                      <a:pt x="2991" y="3014"/>
                    </a:lnTo>
                    <a:lnTo>
                      <a:pt x="3036" y="2694"/>
                    </a:lnTo>
                    <a:lnTo>
                      <a:pt x="3333" y="2557"/>
                    </a:lnTo>
                    <a:lnTo>
                      <a:pt x="3265" y="2261"/>
                    </a:lnTo>
                    <a:lnTo>
                      <a:pt x="3493" y="2032"/>
                    </a:lnTo>
                    <a:lnTo>
                      <a:pt x="3333" y="1758"/>
                    </a:lnTo>
                    <a:lnTo>
                      <a:pt x="3493" y="1485"/>
                    </a:lnTo>
                    <a:lnTo>
                      <a:pt x="3265" y="1256"/>
                    </a:lnTo>
                    <a:lnTo>
                      <a:pt x="3333" y="960"/>
                    </a:lnTo>
                    <a:lnTo>
                      <a:pt x="3036" y="823"/>
                    </a:lnTo>
                    <a:lnTo>
                      <a:pt x="2991" y="503"/>
                    </a:lnTo>
                    <a:lnTo>
                      <a:pt x="2694" y="457"/>
                    </a:lnTo>
                    <a:lnTo>
                      <a:pt x="2557" y="184"/>
                    </a:lnTo>
                    <a:lnTo>
                      <a:pt x="2238" y="229"/>
                    </a:lnTo>
                    <a:lnTo>
                      <a:pt x="2032" y="1"/>
                    </a:lnTo>
                    <a:lnTo>
                      <a:pt x="1735" y="161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1553425" y="2178150"/>
                <a:ext cx="65650" cy="13640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5456" extrusionOk="0">
                    <a:moveTo>
                      <a:pt x="69" y="1"/>
                    </a:moveTo>
                    <a:cubicBezTo>
                      <a:pt x="23" y="1"/>
                      <a:pt x="0" y="46"/>
                      <a:pt x="0" y="69"/>
                    </a:cubicBezTo>
                    <a:lnTo>
                      <a:pt x="0" y="5387"/>
                    </a:lnTo>
                    <a:cubicBezTo>
                      <a:pt x="0" y="5410"/>
                      <a:pt x="0" y="5456"/>
                      <a:pt x="46" y="5456"/>
                    </a:cubicBezTo>
                    <a:cubicBezTo>
                      <a:pt x="69" y="5456"/>
                      <a:pt x="92" y="5456"/>
                      <a:pt x="114" y="5433"/>
                    </a:cubicBezTo>
                    <a:lnTo>
                      <a:pt x="1301" y="3835"/>
                    </a:lnTo>
                    <a:lnTo>
                      <a:pt x="2511" y="5433"/>
                    </a:lnTo>
                    <a:cubicBezTo>
                      <a:pt x="2511" y="5456"/>
                      <a:pt x="2534" y="5456"/>
                      <a:pt x="2557" y="5456"/>
                    </a:cubicBezTo>
                    <a:lnTo>
                      <a:pt x="2580" y="5456"/>
                    </a:lnTo>
                    <a:cubicBezTo>
                      <a:pt x="2602" y="5456"/>
                      <a:pt x="2625" y="5410"/>
                      <a:pt x="2625" y="5387"/>
                    </a:cubicBezTo>
                    <a:lnTo>
                      <a:pt x="2625" y="69"/>
                    </a:lnTo>
                    <a:cubicBezTo>
                      <a:pt x="2625" y="46"/>
                      <a:pt x="2602" y="1"/>
                      <a:pt x="2557" y="1"/>
                    </a:cubicBezTo>
                    <a:cubicBezTo>
                      <a:pt x="2534" y="1"/>
                      <a:pt x="2488" y="46"/>
                      <a:pt x="2488" y="69"/>
                    </a:cubicBezTo>
                    <a:lnTo>
                      <a:pt x="2488" y="5182"/>
                    </a:lnTo>
                    <a:lnTo>
                      <a:pt x="1370" y="3675"/>
                    </a:lnTo>
                    <a:cubicBezTo>
                      <a:pt x="1358" y="3653"/>
                      <a:pt x="1336" y="3641"/>
                      <a:pt x="1313" y="3641"/>
                    </a:cubicBezTo>
                    <a:cubicBezTo>
                      <a:pt x="1290" y="3641"/>
                      <a:pt x="1267" y="3653"/>
                      <a:pt x="1256" y="3675"/>
                    </a:cubicBezTo>
                    <a:lnTo>
                      <a:pt x="137" y="5182"/>
                    </a:lnTo>
                    <a:lnTo>
                      <a:pt x="137" y="69"/>
                    </a:lnTo>
                    <a:cubicBezTo>
                      <a:pt x="137" y="46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1270950" y="1662300"/>
                <a:ext cx="15410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6164" h="480" extrusionOk="0">
                    <a:moveTo>
                      <a:pt x="1" y="0"/>
                    </a:moveTo>
                    <a:lnTo>
                      <a:pt x="1" y="480"/>
                    </a:lnTo>
                    <a:lnTo>
                      <a:pt x="6164" y="480"/>
                    </a:lnTo>
                    <a:lnTo>
                      <a:pt x="6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1" name="Google Shape;1211;p24"/>
          <p:cNvSpPr txBox="1">
            <a:spLocks noGrp="1"/>
          </p:cNvSpPr>
          <p:nvPr>
            <p:ph type="ctrTitle"/>
          </p:nvPr>
        </p:nvSpPr>
        <p:spPr>
          <a:xfrm>
            <a:off x="536500" y="1918745"/>
            <a:ext cx="4258851" cy="19360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600" b="0" dirty="0"/>
              <a:t>Résumé Improvement</a:t>
            </a:r>
            <a:r>
              <a:rPr lang="en" sz="5400" b="0" dirty="0"/>
              <a:t> </a:t>
            </a:r>
            <a:endParaRPr lang="en" altLang="zh-CN" sz="5400" b="0" dirty="0"/>
          </a:p>
        </p:txBody>
      </p:sp>
      <p:sp>
        <p:nvSpPr>
          <p:cNvPr id="1212" name="Google Shape;1212;p24"/>
          <p:cNvSpPr txBox="1">
            <a:spLocks noGrp="1"/>
          </p:cNvSpPr>
          <p:nvPr>
            <p:ph type="subTitle" idx="1"/>
          </p:nvPr>
        </p:nvSpPr>
        <p:spPr>
          <a:xfrm>
            <a:off x="-342471" y="4195770"/>
            <a:ext cx="8797872" cy="7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27000" indent="0" algn="ctr">
              <a:lnSpc>
                <a:spcPct val="150000"/>
              </a:lnSpc>
            </a:pPr>
            <a:r>
              <a:rPr lang="en" sz="1600" dirty="0" err="1"/>
              <a:t>Buyang</a:t>
            </a:r>
            <a:r>
              <a:rPr lang="en" sz="1600" dirty="0"/>
              <a:t> Li, Huihui Zhang, </a:t>
            </a:r>
            <a:endParaRPr lang="en" altLang="zh-CN" sz="1600" dirty="0"/>
          </a:p>
          <a:p>
            <a:pPr>
              <a:lnSpc>
                <a:spcPct val="150000"/>
              </a:lnSpc>
            </a:pPr>
            <a:r>
              <a:rPr lang="en" sz="1600" dirty="0"/>
              <a:t>                              </a:t>
            </a:r>
            <a:r>
              <a:rPr lang="en" sz="1600" dirty="0" err="1"/>
              <a:t>Jiayu</a:t>
            </a:r>
            <a:r>
              <a:rPr lang="en" sz="1600" dirty="0"/>
              <a:t> Zhang, Yuxuan Li, Eshan </a:t>
            </a:r>
            <a:r>
              <a:rPr lang="en" sz="1600" dirty="0" err="1"/>
              <a:t>Sharmarma</a:t>
            </a:r>
            <a:endParaRPr lang="en" sz="1600"/>
          </a:p>
        </p:txBody>
      </p:sp>
      <p:sp>
        <p:nvSpPr>
          <p:cNvPr id="2" name="Google Shape;1212;p24">
            <a:extLst>
              <a:ext uri="{FF2B5EF4-FFF2-40B4-BE49-F238E27FC236}">
                <a16:creationId xmlns:a16="http://schemas.microsoft.com/office/drawing/2014/main" id="{67251B46-4C70-4DC5-9E5A-55FF55758608}"/>
              </a:ext>
            </a:extLst>
          </p:cNvPr>
          <p:cNvSpPr txBox="1">
            <a:spLocks/>
          </p:cNvSpPr>
          <p:nvPr/>
        </p:nvSpPr>
        <p:spPr>
          <a:xfrm>
            <a:off x="7196832" y="4557671"/>
            <a:ext cx="234473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idact Gothic"/>
              <a:buNone/>
              <a:defRPr sz="20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lnSpc>
                <a:spcPct val="150000"/>
              </a:lnSpc>
            </a:pPr>
            <a:r>
              <a:rPr lang="en" sz="1600"/>
              <a:t>December 8th 2021</a:t>
            </a:r>
            <a:endParaRPr lang="en" altLang="zh-CN" sz="1600"/>
          </a:p>
        </p:txBody>
      </p:sp>
      <p:pic>
        <p:nvPicPr>
          <p:cNvPr id="3" name="图片 4" descr="徽标&#10;&#10;已自动生成说明">
            <a:extLst>
              <a:ext uri="{FF2B5EF4-FFF2-40B4-BE49-F238E27FC236}">
                <a16:creationId xmlns:a16="http://schemas.microsoft.com/office/drawing/2014/main" id="{19E4B19E-5915-43B7-8379-90DB3DF3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49" y="551947"/>
            <a:ext cx="3094124" cy="17335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1EE44E-9AE9-46EB-8F7F-58E22D4E8AFB}"/>
              </a:ext>
            </a:extLst>
          </p:cNvPr>
          <p:cNvSpPr txBox="1"/>
          <p:nvPr/>
        </p:nvSpPr>
        <p:spPr>
          <a:xfrm>
            <a:off x="1706479" y="341095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CN" sz="1600" dirty="0">
                <a:solidFill>
                  <a:schemeClr val="lt2"/>
                </a:solidFill>
                <a:latin typeface="Didact Gothic"/>
                <a:sym typeface="Didact Gothic"/>
              </a:rPr>
              <a:t>Rule Breakers</a:t>
            </a:r>
            <a:endParaRPr lang="zh-CN" altLang="en-US" sz="1600" dirty="0">
              <a:solidFill>
                <a:schemeClr val="lt2"/>
              </a:solidFill>
              <a:latin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6;p34">
            <a:extLst>
              <a:ext uri="{FF2B5EF4-FFF2-40B4-BE49-F238E27FC236}">
                <a16:creationId xmlns:a16="http://schemas.microsoft.com/office/drawing/2014/main" id="{66A30586-C9BA-412D-9417-9933DA307D4D}"/>
              </a:ext>
            </a:extLst>
          </p:cNvPr>
          <p:cNvGrpSpPr/>
          <p:nvPr/>
        </p:nvGrpSpPr>
        <p:grpSpPr>
          <a:xfrm>
            <a:off x="202413" y="102736"/>
            <a:ext cx="612910" cy="746740"/>
            <a:chOff x="3490198" y="1609800"/>
            <a:chExt cx="2163611" cy="2993695"/>
          </a:xfrm>
        </p:grpSpPr>
        <p:grpSp>
          <p:nvGrpSpPr>
            <p:cNvPr id="27" name="Google Shape;1667;p34">
              <a:extLst>
                <a:ext uri="{FF2B5EF4-FFF2-40B4-BE49-F238E27FC236}">
                  <a16:creationId xmlns:a16="http://schemas.microsoft.com/office/drawing/2014/main" id="{6EDFC953-2DC7-489B-B6A6-10C295A4153A}"/>
                </a:ext>
              </a:extLst>
            </p:cNvPr>
            <p:cNvGrpSpPr/>
            <p:nvPr/>
          </p:nvGrpSpPr>
          <p:grpSpPr>
            <a:xfrm>
              <a:off x="3584573" y="1688000"/>
              <a:ext cx="2069236" cy="2915495"/>
              <a:chOff x="5388701" y="2393823"/>
              <a:chExt cx="280982" cy="395896"/>
            </a:xfrm>
          </p:grpSpPr>
          <p:sp>
            <p:nvSpPr>
              <p:cNvPr id="59" name="Google Shape;1668;p34">
                <a:extLst>
                  <a:ext uri="{FF2B5EF4-FFF2-40B4-BE49-F238E27FC236}">
                    <a16:creationId xmlns:a16="http://schemas.microsoft.com/office/drawing/2014/main" id="{56AB3829-8306-45AD-8D68-204930CC2A3E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9;p34">
                <a:extLst>
                  <a:ext uri="{FF2B5EF4-FFF2-40B4-BE49-F238E27FC236}">
                    <a16:creationId xmlns:a16="http://schemas.microsoft.com/office/drawing/2014/main" id="{BBEE433A-6F33-459D-BFDF-EFD5BDF00388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670;p34">
              <a:extLst>
                <a:ext uri="{FF2B5EF4-FFF2-40B4-BE49-F238E27FC236}">
                  <a16:creationId xmlns:a16="http://schemas.microsoft.com/office/drawing/2014/main" id="{11318E6D-F1CF-4C59-8BED-488ECE25F8EE}"/>
                </a:ext>
              </a:extLst>
            </p:cNvPr>
            <p:cNvGrpSpPr/>
            <p:nvPr/>
          </p:nvGrpSpPr>
          <p:grpSpPr>
            <a:xfrm>
              <a:off x="3490198" y="1609800"/>
              <a:ext cx="2069236" cy="2915495"/>
              <a:chOff x="5388701" y="2393823"/>
              <a:chExt cx="280982" cy="395896"/>
            </a:xfrm>
          </p:grpSpPr>
          <p:sp>
            <p:nvSpPr>
              <p:cNvPr id="30" name="Google Shape;1671;p34">
                <a:extLst>
                  <a:ext uri="{FF2B5EF4-FFF2-40B4-BE49-F238E27FC236}">
                    <a16:creationId xmlns:a16="http://schemas.microsoft.com/office/drawing/2014/main" id="{408EFD27-7DD0-4C07-B0AB-77319545672C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2;p34">
                <a:extLst>
                  <a:ext uri="{FF2B5EF4-FFF2-40B4-BE49-F238E27FC236}">
                    <a16:creationId xmlns:a16="http://schemas.microsoft.com/office/drawing/2014/main" id="{9C3F0374-8834-4822-B259-4400242685CF}"/>
                  </a:ext>
                </a:extLst>
              </p:cNvPr>
              <p:cNvSpPr/>
              <p:nvPr/>
            </p:nvSpPr>
            <p:spPr>
              <a:xfrm>
                <a:off x="5401516" y="2419506"/>
                <a:ext cx="255352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3122" extrusionOk="0">
                    <a:moveTo>
                      <a:pt x="2192" y="1"/>
                    </a:moveTo>
                    <a:lnTo>
                      <a:pt x="2192" y="240"/>
                    </a:lnTo>
                    <a:cubicBezTo>
                      <a:pt x="2192" y="374"/>
                      <a:pt x="2087" y="479"/>
                      <a:pt x="1953" y="479"/>
                    </a:cubicBezTo>
                    <a:lnTo>
                      <a:pt x="488" y="479"/>
                    </a:lnTo>
                    <a:cubicBezTo>
                      <a:pt x="211" y="479"/>
                      <a:pt x="0" y="699"/>
                      <a:pt x="0" y="967"/>
                    </a:cubicBezTo>
                    <a:lnTo>
                      <a:pt x="0" y="12633"/>
                    </a:lnTo>
                    <a:cubicBezTo>
                      <a:pt x="0" y="12901"/>
                      <a:pt x="220" y="13121"/>
                      <a:pt x="488" y="13121"/>
                    </a:cubicBezTo>
                    <a:lnTo>
                      <a:pt x="9236" y="13121"/>
                    </a:lnTo>
                    <a:cubicBezTo>
                      <a:pt x="9504" y="13121"/>
                      <a:pt x="9724" y="12901"/>
                      <a:pt x="9724" y="12633"/>
                    </a:cubicBezTo>
                    <a:lnTo>
                      <a:pt x="9724" y="967"/>
                    </a:lnTo>
                    <a:cubicBezTo>
                      <a:pt x="9724" y="699"/>
                      <a:pt x="9504" y="479"/>
                      <a:pt x="9236" y="479"/>
                    </a:cubicBezTo>
                    <a:lnTo>
                      <a:pt x="7781" y="479"/>
                    </a:lnTo>
                    <a:cubicBezTo>
                      <a:pt x="7647" y="479"/>
                      <a:pt x="7542" y="374"/>
                      <a:pt x="7542" y="240"/>
                    </a:cubicBezTo>
                    <a:lnTo>
                      <a:pt x="7542" y="1"/>
                    </a:lnTo>
                    <a:lnTo>
                      <a:pt x="5599" y="1"/>
                    </a:lnTo>
                    <a:cubicBezTo>
                      <a:pt x="5580" y="393"/>
                      <a:pt x="5254" y="699"/>
                      <a:pt x="4872" y="699"/>
                    </a:cubicBezTo>
                    <a:cubicBezTo>
                      <a:pt x="4479" y="699"/>
                      <a:pt x="4154" y="393"/>
                      <a:pt x="4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3;p34">
                <a:extLst>
                  <a:ext uri="{FF2B5EF4-FFF2-40B4-BE49-F238E27FC236}">
                    <a16:creationId xmlns:a16="http://schemas.microsoft.com/office/drawing/2014/main" id="{5AA02B8A-0401-4AFB-9BB7-301A098B1BD0}"/>
                  </a:ext>
                </a:extLst>
              </p:cNvPr>
              <p:cNvSpPr/>
              <p:nvPr/>
            </p:nvSpPr>
            <p:spPr>
              <a:xfrm>
                <a:off x="5414330" y="2444899"/>
                <a:ext cx="229722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1667" extrusionOk="0">
                    <a:moveTo>
                      <a:pt x="240" y="0"/>
                    </a:moveTo>
                    <a:cubicBezTo>
                      <a:pt x="106" y="0"/>
                      <a:pt x="0" y="105"/>
                      <a:pt x="0" y="239"/>
                    </a:cubicBezTo>
                    <a:lnTo>
                      <a:pt x="0" y="11427"/>
                    </a:lnTo>
                    <a:cubicBezTo>
                      <a:pt x="0" y="11561"/>
                      <a:pt x="106" y="11666"/>
                      <a:pt x="240" y="11666"/>
                    </a:cubicBezTo>
                    <a:lnTo>
                      <a:pt x="8508" y="11666"/>
                    </a:lnTo>
                    <a:cubicBezTo>
                      <a:pt x="8642" y="11666"/>
                      <a:pt x="8748" y="11561"/>
                      <a:pt x="8738" y="11427"/>
                    </a:cubicBezTo>
                    <a:lnTo>
                      <a:pt x="8738" y="239"/>
                    </a:lnTo>
                    <a:cubicBezTo>
                      <a:pt x="8738" y="105"/>
                      <a:pt x="8633" y="0"/>
                      <a:pt x="8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4;p34">
                <a:extLst>
                  <a:ext uri="{FF2B5EF4-FFF2-40B4-BE49-F238E27FC236}">
                    <a16:creationId xmlns:a16="http://schemas.microsoft.com/office/drawing/2014/main" id="{5C521992-8D70-4817-952D-F74EC07874F4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5;p34">
                <a:extLst>
                  <a:ext uri="{FF2B5EF4-FFF2-40B4-BE49-F238E27FC236}">
                    <a16:creationId xmlns:a16="http://schemas.microsoft.com/office/drawing/2014/main" id="{F7B1A39E-2F99-4210-9DAD-811D114A4CAA}"/>
                  </a:ext>
                </a:extLst>
              </p:cNvPr>
              <p:cNvSpPr/>
              <p:nvPr/>
            </p:nvSpPr>
            <p:spPr>
              <a:xfrm>
                <a:off x="5471866" y="2438597"/>
                <a:ext cx="114625" cy="12605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480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cubicBezTo>
                      <a:pt x="1" y="374"/>
                      <a:pt x="106" y="479"/>
                      <a:pt x="240" y="479"/>
                    </a:cubicBezTo>
                    <a:lnTo>
                      <a:pt x="4126" y="479"/>
                    </a:lnTo>
                    <a:cubicBezTo>
                      <a:pt x="4260" y="479"/>
                      <a:pt x="4365" y="374"/>
                      <a:pt x="4365" y="240"/>
                    </a:cubicBezTo>
                    <a:cubicBezTo>
                      <a:pt x="4365" y="106"/>
                      <a:pt x="4260" y="1"/>
                      <a:pt x="4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6;p34">
                <a:extLst>
                  <a:ext uri="{FF2B5EF4-FFF2-40B4-BE49-F238E27FC236}">
                    <a16:creationId xmlns:a16="http://schemas.microsoft.com/office/drawing/2014/main" id="{234E2ED0-4EE3-4CEF-8417-2752E4C78882}"/>
                  </a:ext>
                </a:extLst>
              </p:cNvPr>
              <p:cNvSpPr/>
              <p:nvPr/>
            </p:nvSpPr>
            <p:spPr>
              <a:xfrm>
                <a:off x="5542007" y="2483344"/>
                <a:ext cx="76417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967" extrusionOk="0">
                    <a:moveTo>
                      <a:pt x="239" y="0"/>
                    </a:moveTo>
                    <a:cubicBezTo>
                      <a:pt x="105" y="0"/>
                      <a:pt x="0" y="106"/>
                      <a:pt x="0" y="240"/>
                    </a:cubicBezTo>
                    <a:lnTo>
                      <a:pt x="0" y="718"/>
                    </a:lnTo>
                    <a:cubicBezTo>
                      <a:pt x="0" y="852"/>
                      <a:pt x="105" y="967"/>
                      <a:pt x="239" y="967"/>
                    </a:cubicBezTo>
                    <a:lnTo>
                      <a:pt x="2670" y="967"/>
                    </a:lnTo>
                    <a:cubicBezTo>
                      <a:pt x="2804" y="967"/>
                      <a:pt x="2909" y="862"/>
                      <a:pt x="2909" y="728"/>
                    </a:cubicBezTo>
                    <a:lnTo>
                      <a:pt x="2909" y="240"/>
                    </a:lnTo>
                    <a:cubicBezTo>
                      <a:pt x="2909" y="106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77;p34">
                <a:extLst>
                  <a:ext uri="{FF2B5EF4-FFF2-40B4-BE49-F238E27FC236}">
                    <a16:creationId xmlns:a16="http://schemas.microsoft.com/office/drawing/2014/main" id="{924A58E6-82B7-4533-8580-E54213593EC9}"/>
                  </a:ext>
                </a:extLst>
              </p:cNvPr>
              <p:cNvSpPr/>
              <p:nvPr/>
            </p:nvSpPr>
            <p:spPr>
              <a:xfrm>
                <a:off x="5539722" y="2527828"/>
                <a:ext cx="8096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489" extrusionOk="0">
                    <a:moveTo>
                      <a:pt x="326" y="0"/>
                    </a:moveTo>
                    <a:cubicBezTo>
                      <a:pt x="1" y="0"/>
                      <a:pt x="1" y="488"/>
                      <a:pt x="326" y="488"/>
                    </a:cubicBezTo>
                    <a:lnTo>
                      <a:pt x="2757" y="488"/>
                    </a:lnTo>
                    <a:cubicBezTo>
                      <a:pt x="3083" y="488"/>
                      <a:pt x="3083" y="0"/>
                      <a:pt x="2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78;p34">
                <a:extLst>
                  <a:ext uri="{FF2B5EF4-FFF2-40B4-BE49-F238E27FC236}">
                    <a16:creationId xmlns:a16="http://schemas.microsoft.com/office/drawing/2014/main" id="{18F4D60D-F6ED-4966-B9E6-5B49252AB087}"/>
                  </a:ext>
                </a:extLst>
              </p:cNvPr>
              <p:cNvSpPr/>
              <p:nvPr/>
            </p:nvSpPr>
            <p:spPr>
              <a:xfrm>
                <a:off x="5539722" y="2553458"/>
                <a:ext cx="42751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489" extrusionOk="0">
                    <a:moveTo>
                      <a:pt x="326" y="1"/>
                    </a:moveTo>
                    <a:cubicBezTo>
                      <a:pt x="1" y="1"/>
                      <a:pt x="1" y="489"/>
                      <a:pt x="326" y="489"/>
                    </a:cubicBezTo>
                    <a:lnTo>
                      <a:pt x="1302" y="489"/>
                    </a:lnTo>
                    <a:cubicBezTo>
                      <a:pt x="1628" y="489"/>
                      <a:pt x="1628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79;p34">
                <a:extLst>
                  <a:ext uri="{FF2B5EF4-FFF2-40B4-BE49-F238E27FC236}">
                    <a16:creationId xmlns:a16="http://schemas.microsoft.com/office/drawing/2014/main" id="{471C029A-B58C-4985-8964-5D8C8CDAD055}"/>
                  </a:ext>
                </a:extLst>
              </p:cNvPr>
              <p:cNvSpPr/>
              <p:nvPr/>
            </p:nvSpPr>
            <p:spPr>
              <a:xfrm>
                <a:off x="5437702" y="2604481"/>
                <a:ext cx="18298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489" extrusionOk="0">
                    <a:moveTo>
                      <a:pt x="316" y="0"/>
                    </a:moveTo>
                    <a:cubicBezTo>
                      <a:pt x="0" y="0"/>
                      <a:pt x="0" y="488"/>
                      <a:pt x="316" y="488"/>
                    </a:cubicBezTo>
                    <a:lnTo>
                      <a:pt x="6642" y="488"/>
                    </a:lnTo>
                    <a:cubicBezTo>
                      <a:pt x="6968" y="488"/>
                      <a:pt x="6968" y="0"/>
                      <a:pt x="66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0;p34">
                <a:extLst>
                  <a:ext uri="{FF2B5EF4-FFF2-40B4-BE49-F238E27FC236}">
                    <a16:creationId xmlns:a16="http://schemas.microsoft.com/office/drawing/2014/main" id="{BDB5CE83-3CA9-4026-BBE4-9379C3398EF9}"/>
                  </a:ext>
                </a:extLst>
              </p:cNvPr>
              <p:cNvSpPr/>
              <p:nvPr/>
            </p:nvSpPr>
            <p:spPr>
              <a:xfrm>
                <a:off x="5437702" y="2630111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81;p34">
                <a:extLst>
                  <a:ext uri="{FF2B5EF4-FFF2-40B4-BE49-F238E27FC236}">
                    <a16:creationId xmlns:a16="http://schemas.microsoft.com/office/drawing/2014/main" id="{5AA6195E-2C57-4A32-B260-C3C15D04993D}"/>
                  </a:ext>
                </a:extLst>
              </p:cNvPr>
              <p:cNvSpPr/>
              <p:nvPr/>
            </p:nvSpPr>
            <p:spPr>
              <a:xfrm>
                <a:off x="5437702" y="2706764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82;p34">
                <a:extLst>
                  <a:ext uri="{FF2B5EF4-FFF2-40B4-BE49-F238E27FC236}">
                    <a16:creationId xmlns:a16="http://schemas.microsoft.com/office/drawing/2014/main" id="{02B481B0-9A46-4F86-B026-38F8A4B7A8CA}"/>
                  </a:ext>
                </a:extLst>
              </p:cNvPr>
              <p:cNvSpPr/>
              <p:nvPr/>
            </p:nvSpPr>
            <p:spPr>
              <a:xfrm>
                <a:off x="5437702" y="268113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83;p34">
                <a:extLst>
                  <a:ext uri="{FF2B5EF4-FFF2-40B4-BE49-F238E27FC236}">
                    <a16:creationId xmlns:a16="http://schemas.microsoft.com/office/drawing/2014/main" id="{CF37C389-D0F6-4643-9A22-9051E0057ED5}"/>
                  </a:ext>
                </a:extLst>
              </p:cNvPr>
              <p:cNvSpPr/>
              <p:nvPr/>
            </p:nvSpPr>
            <p:spPr>
              <a:xfrm>
                <a:off x="5437702" y="265550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84;p34">
                <a:extLst>
                  <a:ext uri="{FF2B5EF4-FFF2-40B4-BE49-F238E27FC236}">
                    <a16:creationId xmlns:a16="http://schemas.microsoft.com/office/drawing/2014/main" id="{1418ACCD-EEED-4574-B8D9-89B828D255D4}"/>
                  </a:ext>
                </a:extLst>
              </p:cNvPr>
              <p:cNvSpPr/>
              <p:nvPr/>
            </p:nvSpPr>
            <p:spPr>
              <a:xfrm>
                <a:off x="5475910" y="2630111"/>
                <a:ext cx="5530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1790" y="479"/>
                    </a:lnTo>
                    <a:cubicBezTo>
                      <a:pt x="2106" y="479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85;p34">
                <a:extLst>
                  <a:ext uri="{FF2B5EF4-FFF2-40B4-BE49-F238E27FC236}">
                    <a16:creationId xmlns:a16="http://schemas.microsoft.com/office/drawing/2014/main" id="{9639BD0C-AECB-43B5-A809-E9D6047EDD5C}"/>
                  </a:ext>
                </a:extLst>
              </p:cNvPr>
              <p:cNvSpPr/>
              <p:nvPr/>
            </p:nvSpPr>
            <p:spPr>
              <a:xfrm>
                <a:off x="5475910" y="2706764"/>
                <a:ext cx="80933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2756" y="479"/>
                    </a:lnTo>
                    <a:cubicBezTo>
                      <a:pt x="3082" y="479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86;p34">
                <a:extLst>
                  <a:ext uri="{FF2B5EF4-FFF2-40B4-BE49-F238E27FC236}">
                    <a16:creationId xmlns:a16="http://schemas.microsoft.com/office/drawing/2014/main" id="{80D6DB7D-8EDE-4DE5-9D67-EB067E8BA521}"/>
                  </a:ext>
                </a:extLst>
              </p:cNvPr>
              <p:cNvSpPr/>
              <p:nvPr/>
            </p:nvSpPr>
            <p:spPr>
              <a:xfrm>
                <a:off x="5475910" y="2681134"/>
                <a:ext cx="5530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1790" y="488"/>
                    </a:lnTo>
                    <a:cubicBezTo>
                      <a:pt x="2106" y="488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7;p34">
                <a:extLst>
                  <a:ext uri="{FF2B5EF4-FFF2-40B4-BE49-F238E27FC236}">
                    <a16:creationId xmlns:a16="http://schemas.microsoft.com/office/drawing/2014/main" id="{27541B4A-5FE0-4E03-9C92-A3DAE027B313}"/>
                  </a:ext>
                </a:extLst>
              </p:cNvPr>
              <p:cNvSpPr/>
              <p:nvPr/>
            </p:nvSpPr>
            <p:spPr>
              <a:xfrm>
                <a:off x="5475910" y="2655504"/>
                <a:ext cx="80933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2756" y="488"/>
                    </a:lnTo>
                    <a:cubicBezTo>
                      <a:pt x="3082" y="488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8;p34">
                <a:extLst>
                  <a:ext uri="{FF2B5EF4-FFF2-40B4-BE49-F238E27FC236}">
                    <a16:creationId xmlns:a16="http://schemas.microsoft.com/office/drawing/2014/main" id="{8CFBAF44-36B5-4FD9-99ED-E043C3333418}"/>
                  </a:ext>
                </a:extLst>
              </p:cNvPr>
              <p:cNvSpPr/>
              <p:nvPr/>
            </p:nvSpPr>
            <p:spPr>
              <a:xfrm>
                <a:off x="5571654" y="265550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9;p34">
                <a:extLst>
                  <a:ext uri="{FF2B5EF4-FFF2-40B4-BE49-F238E27FC236}">
                    <a16:creationId xmlns:a16="http://schemas.microsoft.com/office/drawing/2014/main" id="{CA1ABEAE-7961-48F2-BB42-C2B56578F794}"/>
                  </a:ext>
                </a:extLst>
              </p:cNvPr>
              <p:cNvSpPr/>
              <p:nvPr/>
            </p:nvSpPr>
            <p:spPr>
              <a:xfrm>
                <a:off x="5571654" y="2630111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90;p34">
                <a:extLst>
                  <a:ext uri="{FF2B5EF4-FFF2-40B4-BE49-F238E27FC236}">
                    <a16:creationId xmlns:a16="http://schemas.microsoft.com/office/drawing/2014/main" id="{183D742E-D1AC-4D63-B949-D65A9F518E8E}"/>
                  </a:ext>
                </a:extLst>
              </p:cNvPr>
              <p:cNvSpPr/>
              <p:nvPr/>
            </p:nvSpPr>
            <p:spPr>
              <a:xfrm>
                <a:off x="5571654" y="268113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91;p34">
                <a:extLst>
                  <a:ext uri="{FF2B5EF4-FFF2-40B4-BE49-F238E27FC236}">
                    <a16:creationId xmlns:a16="http://schemas.microsoft.com/office/drawing/2014/main" id="{C3809CFA-506F-4528-B819-B3ED15CE9CB9}"/>
                  </a:ext>
                </a:extLst>
              </p:cNvPr>
              <p:cNvSpPr/>
              <p:nvPr/>
            </p:nvSpPr>
            <p:spPr>
              <a:xfrm>
                <a:off x="5571654" y="2706764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2;p34">
                <a:extLst>
                  <a:ext uri="{FF2B5EF4-FFF2-40B4-BE49-F238E27FC236}">
                    <a16:creationId xmlns:a16="http://schemas.microsoft.com/office/drawing/2014/main" id="{AADBAAD1-BC41-4C1C-9E26-9B7C906E0F9F}"/>
                  </a:ext>
                </a:extLst>
              </p:cNvPr>
              <p:cNvSpPr/>
              <p:nvPr/>
            </p:nvSpPr>
            <p:spPr>
              <a:xfrm>
                <a:off x="5446236" y="2527828"/>
                <a:ext cx="76443" cy="57326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183" extrusionOk="0">
                    <a:moveTo>
                      <a:pt x="967" y="0"/>
                    </a:moveTo>
                    <a:lnTo>
                      <a:pt x="967" y="488"/>
                    </a:lnTo>
                    <a:cubicBezTo>
                      <a:pt x="967" y="584"/>
                      <a:pt x="920" y="661"/>
                      <a:pt x="833" y="709"/>
                    </a:cubicBezTo>
                    <a:lnTo>
                      <a:pt x="269" y="986"/>
                    </a:lnTo>
                    <a:cubicBezTo>
                      <a:pt x="96" y="1072"/>
                      <a:pt x="1" y="1244"/>
                      <a:pt x="1" y="1426"/>
                    </a:cubicBezTo>
                    <a:lnTo>
                      <a:pt x="1" y="1943"/>
                    </a:lnTo>
                    <a:cubicBezTo>
                      <a:pt x="1" y="2077"/>
                      <a:pt x="106" y="2182"/>
                      <a:pt x="240" y="2182"/>
                    </a:cubicBezTo>
                    <a:lnTo>
                      <a:pt x="2671" y="2182"/>
                    </a:lnTo>
                    <a:cubicBezTo>
                      <a:pt x="2805" y="2182"/>
                      <a:pt x="2910" y="2077"/>
                      <a:pt x="2910" y="1943"/>
                    </a:cubicBezTo>
                    <a:lnTo>
                      <a:pt x="2910" y="1426"/>
                    </a:lnTo>
                    <a:cubicBezTo>
                      <a:pt x="2910" y="1244"/>
                      <a:pt x="2805" y="1072"/>
                      <a:pt x="2642" y="986"/>
                    </a:cubicBezTo>
                    <a:lnTo>
                      <a:pt x="2078" y="709"/>
                    </a:lnTo>
                    <a:cubicBezTo>
                      <a:pt x="1991" y="661"/>
                      <a:pt x="1944" y="584"/>
                      <a:pt x="1944" y="488"/>
                    </a:cubicBezTo>
                    <a:lnTo>
                      <a:pt x="1944" y="0"/>
                    </a:ln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3;p34">
                <a:extLst>
                  <a:ext uri="{FF2B5EF4-FFF2-40B4-BE49-F238E27FC236}">
                    <a16:creationId xmlns:a16="http://schemas.microsoft.com/office/drawing/2014/main" id="{44223307-160E-40C6-B9EE-9224517FE2E5}"/>
                  </a:ext>
                </a:extLst>
              </p:cNvPr>
              <p:cNvSpPr/>
              <p:nvPr/>
            </p:nvSpPr>
            <p:spPr>
              <a:xfrm>
                <a:off x="5446236" y="2547917"/>
                <a:ext cx="76443" cy="37237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418" extrusionOk="0">
                    <a:moveTo>
                      <a:pt x="709" y="1"/>
                    </a:moveTo>
                    <a:lnTo>
                      <a:pt x="269" y="221"/>
                    </a:lnTo>
                    <a:cubicBezTo>
                      <a:pt x="96" y="307"/>
                      <a:pt x="1" y="479"/>
                      <a:pt x="1" y="661"/>
                    </a:cubicBezTo>
                    <a:lnTo>
                      <a:pt x="1" y="1178"/>
                    </a:lnTo>
                    <a:cubicBezTo>
                      <a:pt x="1" y="1312"/>
                      <a:pt x="106" y="1417"/>
                      <a:pt x="240" y="1417"/>
                    </a:cubicBezTo>
                    <a:lnTo>
                      <a:pt x="2671" y="1417"/>
                    </a:lnTo>
                    <a:cubicBezTo>
                      <a:pt x="2795" y="1417"/>
                      <a:pt x="2910" y="1312"/>
                      <a:pt x="2910" y="1178"/>
                    </a:cubicBezTo>
                    <a:lnTo>
                      <a:pt x="2910" y="661"/>
                    </a:lnTo>
                    <a:cubicBezTo>
                      <a:pt x="2910" y="479"/>
                      <a:pt x="2805" y="307"/>
                      <a:pt x="2642" y="221"/>
                    </a:cubicBezTo>
                    <a:lnTo>
                      <a:pt x="2202" y="1"/>
                    </a:lnTo>
                    <a:cubicBezTo>
                      <a:pt x="2011" y="240"/>
                      <a:pt x="1733" y="360"/>
                      <a:pt x="1455" y="360"/>
                    </a:cubicBezTo>
                    <a:cubicBezTo>
                      <a:pt x="1178" y="360"/>
                      <a:pt x="900" y="240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4;p34">
                <a:extLst>
                  <a:ext uri="{FF2B5EF4-FFF2-40B4-BE49-F238E27FC236}">
                    <a16:creationId xmlns:a16="http://schemas.microsoft.com/office/drawing/2014/main" id="{5B3D6EA4-9625-4C77-B4B7-92F048FE4374}"/>
                  </a:ext>
                </a:extLst>
              </p:cNvPr>
              <p:cNvSpPr/>
              <p:nvPr/>
            </p:nvSpPr>
            <p:spPr>
              <a:xfrm>
                <a:off x="5446000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58" y="1"/>
                    </a:moveTo>
                    <a:cubicBezTo>
                      <a:pt x="19" y="68"/>
                      <a:pt x="0" y="154"/>
                      <a:pt x="0" y="230"/>
                    </a:cubicBezTo>
                    <a:lnTo>
                      <a:pt x="0" y="747"/>
                    </a:lnTo>
                    <a:cubicBezTo>
                      <a:pt x="0" y="881"/>
                      <a:pt x="105" y="986"/>
                      <a:pt x="239" y="986"/>
                    </a:cubicBezTo>
                    <a:lnTo>
                      <a:pt x="728" y="986"/>
                    </a:lnTo>
                    <a:lnTo>
                      <a:pt x="737" y="747"/>
                    </a:lnTo>
                    <a:cubicBezTo>
                      <a:pt x="737" y="594"/>
                      <a:pt x="661" y="450"/>
                      <a:pt x="536" y="364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5;p34">
                <a:extLst>
                  <a:ext uri="{FF2B5EF4-FFF2-40B4-BE49-F238E27FC236}">
                    <a16:creationId xmlns:a16="http://schemas.microsoft.com/office/drawing/2014/main" id="{634F834C-D583-4361-AD47-FA1FDC4043B6}"/>
                  </a:ext>
                </a:extLst>
              </p:cNvPr>
              <p:cNvSpPr/>
              <p:nvPr/>
            </p:nvSpPr>
            <p:spPr>
              <a:xfrm>
                <a:off x="5503536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680" y="1"/>
                    </a:moveTo>
                    <a:lnTo>
                      <a:pt x="202" y="364"/>
                    </a:lnTo>
                    <a:cubicBezTo>
                      <a:pt x="77" y="450"/>
                      <a:pt x="1" y="594"/>
                      <a:pt x="1" y="747"/>
                    </a:cubicBezTo>
                    <a:lnTo>
                      <a:pt x="10" y="747"/>
                    </a:lnTo>
                    <a:lnTo>
                      <a:pt x="10" y="986"/>
                    </a:lnTo>
                    <a:lnTo>
                      <a:pt x="498" y="986"/>
                    </a:lnTo>
                    <a:cubicBezTo>
                      <a:pt x="632" y="986"/>
                      <a:pt x="738" y="881"/>
                      <a:pt x="738" y="747"/>
                    </a:cubicBezTo>
                    <a:lnTo>
                      <a:pt x="738" y="230"/>
                    </a:lnTo>
                    <a:cubicBezTo>
                      <a:pt x="738" y="154"/>
                      <a:pt x="719" y="68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6;p34">
                <a:extLst>
                  <a:ext uri="{FF2B5EF4-FFF2-40B4-BE49-F238E27FC236}">
                    <a16:creationId xmlns:a16="http://schemas.microsoft.com/office/drawing/2014/main" id="{8F7A385A-DEE0-4959-A6BF-8D19E045DF64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202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lnTo>
                      <a:pt x="0" y="1225"/>
                    </a:lnTo>
                    <a:cubicBezTo>
                      <a:pt x="0" y="1761"/>
                      <a:pt x="441" y="2201"/>
                      <a:pt x="976" y="2201"/>
                    </a:cubicBezTo>
                    <a:cubicBezTo>
                      <a:pt x="1512" y="2201"/>
                      <a:pt x="1953" y="1761"/>
                      <a:pt x="1953" y="1215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7;p34">
                <a:extLst>
                  <a:ext uri="{FF2B5EF4-FFF2-40B4-BE49-F238E27FC236}">
                    <a16:creationId xmlns:a16="http://schemas.microsoft.com/office/drawing/2014/main" id="{FAB41944-3DBA-40F5-B7A9-A306EABA1C53}"/>
                  </a:ext>
                </a:extLst>
              </p:cNvPr>
              <p:cNvSpPr/>
              <p:nvPr/>
            </p:nvSpPr>
            <p:spPr>
              <a:xfrm>
                <a:off x="5458867" y="2476569"/>
                <a:ext cx="35162" cy="5753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191" extrusionOk="0">
                    <a:moveTo>
                      <a:pt x="735" y="0"/>
                    </a:moveTo>
                    <a:cubicBezTo>
                      <a:pt x="333" y="0"/>
                      <a:pt x="8" y="325"/>
                      <a:pt x="8" y="737"/>
                    </a:cubicBezTo>
                    <a:lnTo>
                      <a:pt x="8" y="1215"/>
                    </a:lnTo>
                    <a:cubicBezTo>
                      <a:pt x="0" y="1772"/>
                      <a:pt x="460" y="2191"/>
                      <a:pt x="970" y="2191"/>
                    </a:cubicBezTo>
                    <a:cubicBezTo>
                      <a:pt x="1092" y="2191"/>
                      <a:pt x="1216" y="2167"/>
                      <a:pt x="1338" y="2115"/>
                    </a:cubicBezTo>
                    <a:cubicBezTo>
                      <a:pt x="974" y="1971"/>
                      <a:pt x="735" y="1617"/>
                      <a:pt x="735" y="1225"/>
                    </a:cubicBezTo>
                    <a:lnTo>
                      <a:pt x="735" y="737"/>
                    </a:lnTo>
                    <a:cubicBezTo>
                      <a:pt x="735" y="373"/>
                      <a:pt x="984" y="77"/>
                      <a:pt x="1338" y="19"/>
                    </a:cubicBezTo>
                    <a:cubicBezTo>
                      <a:pt x="1300" y="10"/>
                      <a:pt x="1262" y="0"/>
                      <a:pt x="1223" y="0"/>
                    </a:cubicBezTo>
                    <a:close/>
                  </a:path>
                </a:pathLst>
              </a:custGeom>
              <a:solidFill>
                <a:srgbClr val="7A5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8;p34">
                <a:extLst>
                  <a:ext uri="{FF2B5EF4-FFF2-40B4-BE49-F238E27FC236}">
                    <a16:creationId xmlns:a16="http://schemas.microsoft.com/office/drawing/2014/main" id="{B36E47EB-852A-434D-B105-08E13E87DD4C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25656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977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cubicBezTo>
                      <a:pt x="0" y="737"/>
                      <a:pt x="737" y="976"/>
                      <a:pt x="1953" y="976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9;p34">
                <a:extLst>
                  <a:ext uri="{FF2B5EF4-FFF2-40B4-BE49-F238E27FC236}">
                    <a16:creationId xmlns:a16="http://schemas.microsoft.com/office/drawing/2014/main" id="{BE5C5AB9-B8CB-4E94-8BB5-FAA42B9112FB}"/>
                  </a:ext>
                </a:extLst>
              </p:cNvPr>
              <p:cNvSpPr/>
              <p:nvPr/>
            </p:nvSpPr>
            <p:spPr>
              <a:xfrm>
                <a:off x="5458960" y="2476569"/>
                <a:ext cx="34978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91" extrusionOk="0">
                    <a:moveTo>
                      <a:pt x="728" y="0"/>
                    </a:moveTo>
                    <a:cubicBezTo>
                      <a:pt x="326" y="0"/>
                      <a:pt x="1" y="325"/>
                      <a:pt x="1" y="737"/>
                    </a:cubicBezTo>
                    <a:cubicBezTo>
                      <a:pt x="240" y="804"/>
                      <a:pt x="479" y="852"/>
                      <a:pt x="728" y="890"/>
                    </a:cubicBezTo>
                    <a:lnTo>
                      <a:pt x="728" y="737"/>
                    </a:lnTo>
                    <a:cubicBezTo>
                      <a:pt x="728" y="373"/>
                      <a:pt x="977" y="77"/>
                      <a:pt x="1331" y="19"/>
                    </a:cubicBezTo>
                    <a:cubicBezTo>
                      <a:pt x="1293" y="10"/>
                      <a:pt x="1255" y="0"/>
                      <a:pt x="1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1700;p34">
              <a:extLst>
                <a:ext uri="{FF2B5EF4-FFF2-40B4-BE49-F238E27FC236}">
                  <a16:creationId xmlns:a16="http://schemas.microsoft.com/office/drawing/2014/main" id="{8D5336C7-6D1E-47A8-8DD9-EED6917110C9}"/>
                </a:ext>
              </a:extLst>
            </p:cNvPr>
            <p:cNvSpPr/>
            <p:nvPr/>
          </p:nvSpPr>
          <p:spPr>
            <a:xfrm flipH="1">
              <a:off x="4335880" y="2827941"/>
              <a:ext cx="142720" cy="190873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17;p25">
            <a:extLst>
              <a:ext uri="{FF2B5EF4-FFF2-40B4-BE49-F238E27FC236}">
                <a16:creationId xmlns:a16="http://schemas.microsoft.com/office/drawing/2014/main" id="{F8F88D4C-535C-49F3-9BB6-0293A860DA59}"/>
              </a:ext>
            </a:extLst>
          </p:cNvPr>
          <p:cNvSpPr txBox="1">
            <a:spLocks noGrp="1"/>
          </p:cNvSpPr>
          <p:nvPr/>
        </p:nvSpPr>
        <p:spPr>
          <a:xfrm>
            <a:off x="565653" y="294582"/>
            <a:ext cx="6727862" cy="4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jalla One"/>
              <a:buNone/>
              <a:defRPr sz="4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/>
              <a:t>Stage 1: Reduced/No misclassification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F39A8-A94E-4380-9371-9734DF318DB1}"/>
              </a:ext>
            </a:extLst>
          </p:cNvPr>
          <p:cNvSpPr txBox="1"/>
          <p:nvPr/>
        </p:nvSpPr>
        <p:spPr>
          <a:xfrm>
            <a:off x="2708159" y="17174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31C44-71E5-42B0-B546-093F367C4B85}"/>
              </a:ext>
            </a:extLst>
          </p:cNvPr>
          <p:cNvSpPr txBox="1"/>
          <p:nvPr/>
        </p:nvSpPr>
        <p:spPr>
          <a:xfrm>
            <a:off x="292842" y="1033289"/>
            <a:ext cx="8232936" cy="1610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600"/>
              </a:spcBef>
            </a:pPr>
            <a:r>
              <a:rPr lang="en" sz="1600" b="1" dirty="0">
                <a:solidFill>
                  <a:schemeClr val="lt2"/>
                </a:solidFill>
                <a:latin typeface="Didact Gothic"/>
                <a:sym typeface="Didact Gothic"/>
              </a:rPr>
              <a:t>Step 1:</a:t>
            </a:r>
          </a:p>
          <a:p>
            <a:pPr marL="457200" indent="-304800">
              <a:spcBef>
                <a:spcPts val="1600"/>
              </a:spcBef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" b="1" dirty="0">
                <a:solidFill>
                  <a:schemeClr val="lt2"/>
                </a:solidFill>
                <a:latin typeface="Didact Gothic"/>
                <a:sym typeface="Didact Gothic"/>
              </a:rPr>
              <a:t>Data Scrapping: </a:t>
            </a:r>
            <a:r>
              <a:rPr lang="en" dirty="0">
                <a:solidFill>
                  <a:schemeClr val="lt2"/>
                </a:solidFill>
                <a:latin typeface="Didact Gothic"/>
                <a:sym typeface="Didact Gothic"/>
              </a:rPr>
              <a:t>Scrapped 2000 Résumé data and 2000 Non-Résumé data using Beautiful Soup and </a:t>
            </a:r>
            <a:r>
              <a:rPr lang="en" dirty="0" err="1">
                <a:solidFill>
                  <a:schemeClr val="lt2"/>
                </a:solidFill>
                <a:latin typeface="Didact Gothic"/>
                <a:sym typeface="Didact Gothic"/>
              </a:rPr>
              <a:t>URLlib</a:t>
            </a:r>
            <a:r>
              <a:rPr lang="en" dirty="0">
                <a:solidFill>
                  <a:schemeClr val="lt2"/>
                </a:solidFill>
                <a:latin typeface="Didact Gothic"/>
                <a:sym typeface="Didact Gothic"/>
              </a:rPr>
              <a:t>.</a:t>
            </a:r>
            <a:endParaRPr lang="en-US" dirty="0">
              <a:solidFill>
                <a:schemeClr val="lt2"/>
              </a:solidFill>
              <a:latin typeface="Didact Gothic"/>
              <a:sym typeface="Didact Gothic"/>
            </a:endParaRPr>
          </a:p>
          <a:p>
            <a:pPr marL="457200" indent="-304800">
              <a:spcBef>
                <a:spcPts val="1600"/>
              </a:spcBef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" b="1" dirty="0">
                <a:solidFill>
                  <a:schemeClr val="lt2"/>
                </a:solidFill>
                <a:latin typeface="Didact Gothic"/>
                <a:sym typeface="Didact Gothic"/>
              </a:rPr>
              <a:t>Preprocessing: </a:t>
            </a:r>
            <a:r>
              <a:rPr lang="en" dirty="0">
                <a:solidFill>
                  <a:schemeClr val="lt2"/>
                </a:solidFill>
                <a:latin typeface="Didact Gothic"/>
                <a:sym typeface="Didact Gothic"/>
              </a:rPr>
              <a:t>Tokenization, lemmatization, stemming, Stop words removal, TF-IDF with 1 and 2 grams.</a:t>
            </a:r>
            <a:endParaRPr lang="en-US" dirty="0">
              <a:solidFill>
                <a:schemeClr val="lt2"/>
              </a:solidFill>
              <a:latin typeface="Didact Gothic"/>
              <a:sym typeface="Didact Gothic"/>
            </a:endParaRPr>
          </a:p>
        </p:txBody>
      </p:sp>
      <p:pic>
        <p:nvPicPr>
          <p:cNvPr id="13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02FF43-93F9-450A-BE64-DED54C93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61" y="2677602"/>
            <a:ext cx="5996995" cy="23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48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6;p34">
            <a:extLst>
              <a:ext uri="{FF2B5EF4-FFF2-40B4-BE49-F238E27FC236}">
                <a16:creationId xmlns:a16="http://schemas.microsoft.com/office/drawing/2014/main" id="{66A30586-C9BA-412D-9417-9933DA307D4D}"/>
              </a:ext>
            </a:extLst>
          </p:cNvPr>
          <p:cNvGrpSpPr/>
          <p:nvPr/>
        </p:nvGrpSpPr>
        <p:grpSpPr>
          <a:xfrm>
            <a:off x="202413" y="102736"/>
            <a:ext cx="612910" cy="746740"/>
            <a:chOff x="3490198" y="1609800"/>
            <a:chExt cx="2163611" cy="2993695"/>
          </a:xfrm>
        </p:grpSpPr>
        <p:grpSp>
          <p:nvGrpSpPr>
            <p:cNvPr id="27" name="Google Shape;1667;p34">
              <a:extLst>
                <a:ext uri="{FF2B5EF4-FFF2-40B4-BE49-F238E27FC236}">
                  <a16:creationId xmlns:a16="http://schemas.microsoft.com/office/drawing/2014/main" id="{6EDFC953-2DC7-489B-B6A6-10C295A4153A}"/>
                </a:ext>
              </a:extLst>
            </p:cNvPr>
            <p:cNvGrpSpPr/>
            <p:nvPr/>
          </p:nvGrpSpPr>
          <p:grpSpPr>
            <a:xfrm>
              <a:off x="3584573" y="1688000"/>
              <a:ext cx="2069236" cy="2915495"/>
              <a:chOff x="5388701" y="2393823"/>
              <a:chExt cx="280982" cy="395896"/>
            </a:xfrm>
          </p:grpSpPr>
          <p:sp>
            <p:nvSpPr>
              <p:cNvPr id="59" name="Google Shape;1668;p34">
                <a:extLst>
                  <a:ext uri="{FF2B5EF4-FFF2-40B4-BE49-F238E27FC236}">
                    <a16:creationId xmlns:a16="http://schemas.microsoft.com/office/drawing/2014/main" id="{56AB3829-8306-45AD-8D68-204930CC2A3E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9;p34">
                <a:extLst>
                  <a:ext uri="{FF2B5EF4-FFF2-40B4-BE49-F238E27FC236}">
                    <a16:creationId xmlns:a16="http://schemas.microsoft.com/office/drawing/2014/main" id="{BBEE433A-6F33-459D-BFDF-EFD5BDF00388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670;p34">
              <a:extLst>
                <a:ext uri="{FF2B5EF4-FFF2-40B4-BE49-F238E27FC236}">
                  <a16:creationId xmlns:a16="http://schemas.microsoft.com/office/drawing/2014/main" id="{11318E6D-F1CF-4C59-8BED-488ECE25F8EE}"/>
                </a:ext>
              </a:extLst>
            </p:cNvPr>
            <p:cNvGrpSpPr/>
            <p:nvPr/>
          </p:nvGrpSpPr>
          <p:grpSpPr>
            <a:xfrm>
              <a:off x="3490198" y="1609800"/>
              <a:ext cx="2069236" cy="2915495"/>
              <a:chOff x="5388701" y="2393823"/>
              <a:chExt cx="280982" cy="395896"/>
            </a:xfrm>
          </p:grpSpPr>
          <p:sp>
            <p:nvSpPr>
              <p:cNvPr id="30" name="Google Shape;1671;p34">
                <a:extLst>
                  <a:ext uri="{FF2B5EF4-FFF2-40B4-BE49-F238E27FC236}">
                    <a16:creationId xmlns:a16="http://schemas.microsoft.com/office/drawing/2014/main" id="{408EFD27-7DD0-4C07-B0AB-77319545672C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2;p34">
                <a:extLst>
                  <a:ext uri="{FF2B5EF4-FFF2-40B4-BE49-F238E27FC236}">
                    <a16:creationId xmlns:a16="http://schemas.microsoft.com/office/drawing/2014/main" id="{9C3F0374-8834-4822-B259-4400242685CF}"/>
                  </a:ext>
                </a:extLst>
              </p:cNvPr>
              <p:cNvSpPr/>
              <p:nvPr/>
            </p:nvSpPr>
            <p:spPr>
              <a:xfrm>
                <a:off x="5401516" y="2419506"/>
                <a:ext cx="255352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3122" extrusionOk="0">
                    <a:moveTo>
                      <a:pt x="2192" y="1"/>
                    </a:moveTo>
                    <a:lnTo>
                      <a:pt x="2192" y="240"/>
                    </a:lnTo>
                    <a:cubicBezTo>
                      <a:pt x="2192" y="374"/>
                      <a:pt x="2087" y="479"/>
                      <a:pt x="1953" y="479"/>
                    </a:cubicBezTo>
                    <a:lnTo>
                      <a:pt x="488" y="479"/>
                    </a:lnTo>
                    <a:cubicBezTo>
                      <a:pt x="211" y="479"/>
                      <a:pt x="0" y="699"/>
                      <a:pt x="0" y="967"/>
                    </a:cubicBezTo>
                    <a:lnTo>
                      <a:pt x="0" y="12633"/>
                    </a:lnTo>
                    <a:cubicBezTo>
                      <a:pt x="0" y="12901"/>
                      <a:pt x="220" y="13121"/>
                      <a:pt x="488" y="13121"/>
                    </a:cubicBezTo>
                    <a:lnTo>
                      <a:pt x="9236" y="13121"/>
                    </a:lnTo>
                    <a:cubicBezTo>
                      <a:pt x="9504" y="13121"/>
                      <a:pt x="9724" y="12901"/>
                      <a:pt x="9724" y="12633"/>
                    </a:cubicBezTo>
                    <a:lnTo>
                      <a:pt x="9724" y="967"/>
                    </a:lnTo>
                    <a:cubicBezTo>
                      <a:pt x="9724" y="699"/>
                      <a:pt x="9504" y="479"/>
                      <a:pt x="9236" y="479"/>
                    </a:cubicBezTo>
                    <a:lnTo>
                      <a:pt x="7781" y="479"/>
                    </a:lnTo>
                    <a:cubicBezTo>
                      <a:pt x="7647" y="479"/>
                      <a:pt x="7542" y="374"/>
                      <a:pt x="7542" y="240"/>
                    </a:cubicBezTo>
                    <a:lnTo>
                      <a:pt x="7542" y="1"/>
                    </a:lnTo>
                    <a:lnTo>
                      <a:pt x="5599" y="1"/>
                    </a:lnTo>
                    <a:cubicBezTo>
                      <a:pt x="5580" y="393"/>
                      <a:pt x="5254" y="699"/>
                      <a:pt x="4872" y="699"/>
                    </a:cubicBezTo>
                    <a:cubicBezTo>
                      <a:pt x="4479" y="699"/>
                      <a:pt x="4154" y="393"/>
                      <a:pt x="4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3;p34">
                <a:extLst>
                  <a:ext uri="{FF2B5EF4-FFF2-40B4-BE49-F238E27FC236}">
                    <a16:creationId xmlns:a16="http://schemas.microsoft.com/office/drawing/2014/main" id="{5AA02B8A-0401-4AFB-9BB7-301A098B1BD0}"/>
                  </a:ext>
                </a:extLst>
              </p:cNvPr>
              <p:cNvSpPr/>
              <p:nvPr/>
            </p:nvSpPr>
            <p:spPr>
              <a:xfrm>
                <a:off x="5414330" y="2444899"/>
                <a:ext cx="229722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1667" extrusionOk="0">
                    <a:moveTo>
                      <a:pt x="240" y="0"/>
                    </a:moveTo>
                    <a:cubicBezTo>
                      <a:pt x="106" y="0"/>
                      <a:pt x="0" y="105"/>
                      <a:pt x="0" y="239"/>
                    </a:cubicBezTo>
                    <a:lnTo>
                      <a:pt x="0" y="11427"/>
                    </a:lnTo>
                    <a:cubicBezTo>
                      <a:pt x="0" y="11561"/>
                      <a:pt x="106" y="11666"/>
                      <a:pt x="240" y="11666"/>
                    </a:cubicBezTo>
                    <a:lnTo>
                      <a:pt x="8508" y="11666"/>
                    </a:lnTo>
                    <a:cubicBezTo>
                      <a:pt x="8642" y="11666"/>
                      <a:pt x="8748" y="11561"/>
                      <a:pt x="8738" y="11427"/>
                    </a:cubicBezTo>
                    <a:lnTo>
                      <a:pt x="8738" y="239"/>
                    </a:lnTo>
                    <a:cubicBezTo>
                      <a:pt x="8738" y="105"/>
                      <a:pt x="8633" y="0"/>
                      <a:pt x="8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4;p34">
                <a:extLst>
                  <a:ext uri="{FF2B5EF4-FFF2-40B4-BE49-F238E27FC236}">
                    <a16:creationId xmlns:a16="http://schemas.microsoft.com/office/drawing/2014/main" id="{5C521992-8D70-4817-952D-F74EC07874F4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5;p34">
                <a:extLst>
                  <a:ext uri="{FF2B5EF4-FFF2-40B4-BE49-F238E27FC236}">
                    <a16:creationId xmlns:a16="http://schemas.microsoft.com/office/drawing/2014/main" id="{F7B1A39E-2F99-4210-9DAD-811D114A4CAA}"/>
                  </a:ext>
                </a:extLst>
              </p:cNvPr>
              <p:cNvSpPr/>
              <p:nvPr/>
            </p:nvSpPr>
            <p:spPr>
              <a:xfrm>
                <a:off x="5471866" y="2438597"/>
                <a:ext cx="114625" cy="12605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480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cubicBezTo>
                      <a:pt x="1" y="374"/>
                      <a:pt x="106" y="479"/>
                      <a:pt x="240" y="479"/>
                    </a:cubicBezTo>
                    <a:lnTo>
                      <a:pt x="4126" y="479"/>
                    </a:lnTo>
                    <a:cubicBezTo>
                      <a:pt x="4260" y="479"/>
                      <a:pt x="4365" y="374"/>
                      <a:pt x="4365" y="240"/>
                    </a:cubicBezTo>
                    <a:cubicBezTo>
                      <a:pt x="4365" y="106"/>
                      <a:pt x="4260" y="1"/>
                      <a:pt x="4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6;p34">
                <a:extLst>
                  <a:ext uri="{FF2B5EF4-FFF2-40B4-BE49-F238E27FC236}">
                    <a16:creationId xmlns:a16="http://schemas.microsoft.com/office/drawing/2014/main" id="{234E2ED0-4EE3-4CEF-8417-2752E4C78882}"/>
                  </a:ext>
                </a:extLst>
              </p:cNvPr>
              <p:cNvSpPr/>
              <p:nvPr/>
            </p:nvSpPr>
            <p:spPr>
              <a:xfrm>
                <a:off x="5542007" y="2483344"/>
                <a:ext cx="76417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967" extrusionOk="0">
                    <a:moveTo>
                      <a:pt x="239" y="0"/>
                    </a:moveTo>
                    <a:cubicBezTo>
                      <a:pt x="105" y="0"/>
                      <a:pt x="0" y="106"/>
                      <a:pt x="0" y="240"/>
                    </a:cubicBezTo>
                    <a:lnTo>
                      <a:pt x="0" y="718"/>
                    </a:lnTo>
                    <a:cubicBezTo>
                      <a:pt x="0" y="852"/>
                      <a:pt x="105" y="967"/>
                      <a:pt x="239" y="967"/>
                    </a:cubicBezTo>
                    <a:lnTo>
                      <a:pt x="2670" y="967"/>
                    </a:lnTo>
                    <a:cubicBezTo>
                      <a:pt x="2804" y="967"/>
                      <a:pt x="2909" y="862"/>
                      <a:pt x="2909" y="728"/>
                    </a:cubicBezTo>
                    <a:lnTo>
                      <a:pt x="2909" y="240"/>
                    </a:lnTo>
                    <a:cubicBezTo>
                      <a:pt x="2909" y="106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77;p34">
                <a:extLst>
                  <a:ext uri="{FF2B5EF4-FFF2-40B4-BE49-F238E27FC236}">
                    <a16:creationId xmlns:a16="http://schemas.microsoft.com/office/drawing/2014/main" id="{924A58E6-82B7-4533-8580-E54213593EC9}"/>
                  </a:ext>
                </a:extLst>
              </p:cNvPr>
              <p:cNvSpPr/>
              <p:nvPr/>
            </p:nvSpPr>
            <p:spPr>
              <a:xfrm>
                <a:off x="5539722" y="2527828"/>
                <a:ext cx="8096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489" extrusionOk="0">
                    <a:moveTo>
                      <a:pt x="326" y="0"/>
                    </a:moveTo>
                    <a:cubicBezTo>
                      <a:pt x="1" y="0"/>
                      <a:pt x="1" y="488"/>
                      <a:pt x="326" y="488"/>
                    </a:cubicBezTo>
                    <a:lnTo>
                      <a:pt x="2757" y="488"/>
                    </a:lnTo>
                    <a:cubicBezTo>
                      <a:pt x="3083" y="488"/>
                      <a:pt x="3083" y="0"/>
                      <a:pt x="2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78;p34">
                <a:extLst>
                  <a:ext uri="{FF2B5EF4-FFF2-40B4-BE49-F238E27FC236}">
                    <a16:creationId xmlns:a16="http://schemas.microsoft.com/office/drawing/2014/main" id="{18F4D60D-F6ED-4966-B9E6-5B49252AB087}"/>
                  </a:ext>
                </a:extLst>
              </p:cNvPr>
              <p:cNvSpPr/>
              <p:nvPr/>
            </p:nvSpPr>
            <p:spPr>
              <a:xfrm>
                <a:off x="5539722" y="2553458"/>
                <a:ext cx="42751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489" extrusionOk="0">
                    <a:moveTo>
                      <a:pt x="326" y="1"/>
                    </a:moveTo>
                    <a:cubicBezTo>
                      <a:pt x="1" y="1"/>
                      <a:pt x="1" y="489"/>
                      <a:pt x="326" y="489"/>
                    </a:cubicBezTo>
                    <a:lnTo>
                      <a:pt x="1302" y="489"/>
                    </a:lnTo>
                    <a:cubicBezTo>
                      <a:pt x="1628" y="489"/>
                      <a:pt x="1628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79;p34">
                <a:extLst>
                  <a:ext uri="{FF2B5EF4-FFF2-40B4-BE49-F238E27FC236}">
                    <a16:creationId xmlns:a16="http://schemas.microsoft.com/office/drawing/2014/main" id="{471C029A-B58C-4985-8964-5D8C8CDAD055}"/>
                  </a:ext>
                </a:extLst>
              </p:cNvPr>
              <p:cNvSpPr/>
              <p:nvPr/>
            </p:nvSpPr>
            <p:spPr>
              <a:xfrm>
                <a:off x="5437702" y="2604481"/>
                <a:ext cx="18298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489" extrusionOk="0">
                    <a:moveTo>
                      <a:pt x="316" y="0"/>
                    </a:moveTo>
                    <a:cubicBezTo>
                      <a:pt x="0" y="0"/>
                      <a:pt x="0" y="488"/>
                      <a:pt x="316" y="488"/>
                    </a:cubicBezTo>
                    <a:lnTo>
                      <a:pt x="6642" y="488"/>
                    </a:lnTo>
                    <a:cubicBezTo>
                      <a:pt x="6968" y="488"/>
                      <a:pt x="6968" y="0"/>
                      <a:pt x="66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0;p34">
                <a:extLst>
                  <a:ext uri="{FF2B5EF4-FFF2-40B4-BE49-F238E27FC236}">
                    <a16:creationId xmlns:a16="http://schemas.microsoft.com/office/drawing/2014/main" id="{BDB5CE83-3CA9-4026-BBE4-9379C3398EF9}"/>
                  </a:ext>
                </a:extLst>
              </p:cNvPr>
              <p:cNvSpPr/>
              <p:nvPr/>
            </p:nvSpPr>
            <p:spPr>
              <a:xfrm>
                <a:off x="5437702" y="2630111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81;p34">
                <a:extLst>
                  <a:ext uri="{FF2B5EF4-FFF2-40B4-BE49-F238E27FC236}">
                    <a16:creationId xmlns:a16="http://schemas.microsoft.com/office/drawing/2014/main" id="{5AA6195E-2C57-4A32-B260-C3C15D04993D}"/>
                  </a:ext>
                </a:extLst>
              </p:cNvPr>
              <p:cNvSpPr/>
              <p:nvPr/>
            </p:nvSpPr>
            <p:spPr>
              <a:xfrm>
                <a:off x="5437702" y="2706764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82;p34">
                <a:extLst>
                  <a:ext uri="{FF2B5EF4-FFF2-40B4-BE49-F238E27FC236}">
                    <a16:creationId xmlns:a16="http://schemas.microsoft.com/office/drawing/2014/main" id="{02B481B0-9A46-4F86-B026-38F8A4B7A8CA}"/>
                  </a:ext>
                </a:extLst>
              </p:cNvPr>
              <p:cNvSpPr/>
              <p:nvPr/>
            </p:nvSpPr>
            <p:spPr>
              <a:xfrm>
                <a:off x="5437702" y="268113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83;p34">
                <a:extLst>
                  <a:ext uri="{FF2B5EF4-FFF2-40B4-BE49-F238E27FC236}">
                    <a16:creationId xmlns:a16="http://schemas.microsoft.com/office/drawing/2014/main" id="{CF37C389-D0F6-4643-9A22-9051E0057ED5}"/>
                  </a:ext>
                </a:extLst>
              </p:cNvPr>
              <p:cNvSpPr/>
              <p:nvPr/>
            </p:nvSpPr>
            <p:spPr>
              <a:xfrm>
                <a:off x="5437702" y="265550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84;p34">
                <a:extLst>
                  <a:ext uri="{FF2B5EF4-FFF2-40B4-BE49-F238E27FC236}">
                    <a16:creationId xmlns:a16="http://schemas.microsoft.com/office/drawing/2014/main" id="{1418ACCD-EEED-4574-B8D9-89B828D255D4}"/>
                  </a:ext>
                </a:extLst>
              </p:cNvPr>
              <p:cNvSpPr/>
              <p:nvPr/>
            </p:nvSpPr>
            <p:spPr>
              <a:xfrm>
                <a:off x="5475910" y="2630111"/>
                <a:ext cx="5530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1790" y="479"/>
                    </a:lnTo>
                    <a:cubicBezTo>
                      <a:pt x="2106" y="479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85;p34">
                <a:extLst>
                  <a:ext uri="{FF2B5EF4-FFF2-40B4-BE49-F238E27FC236}">
                    <a16:creationId xmlns:a16="http://schemas.microsoft.com/office/drawing/2014/main" id="{9639BD0C-AECB-43B5-A809-E9D6047EDD5C}"/>
                  </a:ext>
                </a:extLst>
              </p:cNvPr>
              <p:cNvSpPr/>
              <p:nvPr/>
            </p:nvSpPr>
            <p:spPr>
              <a:xfrm>
                <a:off x="5475910" y="2706764"/>
                <a:ext cx="80933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2756" y="479"/>
                    </a:lnTo>
                    <a:cubicBezTo>
                      <a:pt x="3082" y="479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86;p34">
                <a:extLst>
                  <a:ext uri="{FF2B5EF4-FFF2-40B4-BE49-F238E27FC236}">
                    <a16:creationId xmlns:a16="http://schemas.microsoft.com/office/drawing/2014/main" id="{80D6DB7D-8EDE-4DE5-9D67-EB067E8BA521}"/>
                  </a:ext>
                </a:extLst>
              </p:cNvPr>
              <p:cNvSpPr/>
              <p:nvPr/>
            </p:nvSpPr>
            <p:spPr>
              <a:xfrm>
                <a:off x="5475910" y="2681134"/>
                <a:ext cx="5530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1790" y="488"/>
                    </a:lnTo>
                    <a:cubicBezTo>
                      <a:pt x="2106" y="488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8;p34">
                <a:extLst>
                  <a:ext uri="{FF2B5EF4-FFF2-40B4-BE49-F238E27FC236}">
                    <a16:creationId xmlns:a16="http://schemas.microsoft.com/office/drawing/2014/main" id="{8CFBAF44-36B5-4FD9-99ED-E043C3333418}"/>
                  </a:ext>
                </a:extLst>
              </p:cNvPr>
              <p:cNvSpPr/>
              <p:nvPr/>
            </p:nvSpPr>
            <p:spPr>
              <a:xfrm>
                <a:off x="5571654" y="265550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9;p34">
                <a:extLst>
                  <a:ext uri="{FF2B5EF4-FFF2-40B4-BE49-F238E27FC236}">
                    <a16:creationId xmlns:a16="http://schemas.microsoft.com/office/drawing/2014/main" id="{CA1ABEAE-7961-48F2-BB42-C2B56578F794}"/>
                  </a:ext>
                </a:extLst>
              </p:cNvPr>
              <p:cNvSpPr/>
              <p:nvPr/>
            </p:nvSpPr>
            <p:spPr>
              <a:xfrm>
                <a:off x="5571654" y="2630111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90;p34">
                <a:extLst>
                  <a:ext uri="{FF2B5EF4-FFF2-40B4-BE49-F238E27FC236}">
                    <a16:creationId xmlns:a16="http://schemas.microsoft.com/office/drawing/2014/main" id="{183D742E-D1AC-4D63-B949-D65A9F518E8E}"/>
                  </a:ext>
                </a:extLst>
              </p:cNvPr>
              <p:cNvSpPr/>
              <p:nvPr/>
            </p:nvSpPr>
            <p:spPr>
              <a:xfrm>
                <a:off x="5571654" y="268113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91;p34">
                <a:extLst>
                  <a:ext uri="{FF2B5EF4-FFF2-40B4-BE49-F238E27FC236}">
                    <a16:creationId xmlns:a16="http://schemas.microsoft.com/office/drawing/2014/main" id="{C3809CFA-506F-4528-B819-B3ED15CE9CB9}"/>
                  </a:ext>
                </a:extLst>
              </p:cNvPr>
              <p:cNvSpPr/>
              <p:nvPr/>
            </p:nvSpPr>
            <p:spPr>
              <a:xfrm>
                <a:off x="5571654" y="2706764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2;p34">
                <a:extLst>
                  <a:ext uri="{FF2B5EF4-FFF2-40B4-BE49-F238E27FC236}">
                    <a16:creationId xmlns:a16="http://schemas.microsoft.com/office/drawing/2014/main" id="{AADBAAD1-BC41-4C1C-9E26-9B7C906E0F9F}"/>
                  </a:ext>
                </a:extLst>
              </p:cNvPr>
              <p:cNvSpPr/>
              <p:nvPr/>
            </p:nvSpPr>
            <p:spPr>
              <a:xfrm>
                <a:off x="5446236" y="2527828"/>
                <a:ext cx="76443" cy="57326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183" extrusionOk="0">
                    <a:moveTo>
                      <a:pt x="967" y="0"/>
                    </a:moveTo>
                    <a:lnTo>
                      <a:pt x="967" y="488"/>
                    </a:lnTo>
                    <a:cubicBezTo>
                      <a:pt x="967" y="584"/>
                      <a:pt x="920" y="661"/>
                      <a:pt x="833" y="709"/>
                    </a:cubicBezTo>
                    <a:lnTo>
                      <a:pt x="269" y="986"/>
                    </a:lnTo>
                    <a:cubicBezTo>
                      <a:pt x="96" y="1072"/>
                      <a:pt x="1" y="1244"/>
                      <a:pt x="1" y="1426"/>
                    </a:cubicBezTo>
                    <a:lnTo>
                      <a:pt x="1" y="1943"/>
                    </a:lnTo>
                    <a:cubicBezTo>
                      <a:pt x="1" y="2077"/>
                      <a:pt x="106" y="2182"/>
                      <a:pt x="240" y="2182"/>
                    </a:cubicBezTo>
                    <a:lnTo>
                      <a:pt x="2671" y="2182"/>
                    </a:lnTo>
                    <a:cubicBezTo>
                      <a:pt x="2805" y="2182"/>
                      <a:pt x="2910" y="2077"/>
                      <a:pt x="2910" y="1943"/>
                    </a:cubicBezTo>
                    <a:lnTo>
                      <a:pt x="2910" y="1426"/>
                    </a:lnTo>
                    <a:cubicBezTo>
                      <a:pt x="2910" y="1244"/>
                      <a:pt x="2805" y="1072"/>
                      <a:pt x="2642" y="986"/>
                    </a:cubicBezTo>
                    <a:lnTo>
                      <a:pt x="2078" y="709"/>
                    </a:lnTo>
                    <a:cubicBezTo>
                      <a:pt x="1991" y="661"/>
                      <a:pt x="1944" y="584"/>
                      <a:pt x="1944" y="488"/>
                    </a:cubicBezTo>
                    <a:lnTo>
                      <a:pt x="1944" y="0"/>
                    </a:ln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3;p34">
                <a:extLst>
                  <a:ext uri="{FF2B5EF4-FFF2-40B4-BE49-F238E27FC236}">
                    <a16:creationId xmlns:a16="http://schemas.microsoft.com/office/drawing/2014/main" id="{44223307-160E-40C6-B9EE-9224517FE2E5}"/>
                  </a:ext>
                </a:extLst>
              </p:cNvPr>
              <p:cNvSpPr/>
              <p:nvPr/>
            </p:nvSpPr>
            <p:spPr>
              <a:xfrm>
                <a:off x="5446236" y="2547917"/>
                <a:ext cx="76443" cy="37237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418" extrusionOk="0">
                    <a:moveTo>
                      <a:pt x="709" y="1"/>
                    </a:moveTo>
                    <a:lnTo>
                      <a:pt x="269" y="221"/>
                    </a:lnTo>
                    <a:cubicBezTo>
                      <a:pt x="96" y="307"/>
                      <a:pt x="1" y="479"/>
                      <a:pt x="1" y="661"/>
                    </a:cubicBezTo>
                    <a:lnTo>
                      <a:pt x="1" y="1178"/>
                    </a:lnTo>
                    <a:cubicBezTo>
                      <a:pt x="1" y="1312"/>
                      <a:pt x="106" y="1417"/>
                      <a:pt x="240" y="1417"/>
                    </a:cubicBezTo>
                    <a:lnTo>
                      <a:pt x="2671" y="1417"/>
                    </a:lnTo>
                    <a:cubicBezTo>
                      <a:pt x="2795" y="1417"/>
                      <a:pt x="2910" y="1312"/>
                      <a:pt x="2910" y="1178"/>
                    </a:cubicBezTo>
                    <a:lnTo>
                      <a:pt x="2910" y="661"/>
                    </a:lnTo>
                    <a:cubicBezTo>
                      <a:pt x="2910" y="479"/>
                      <a:pt x="2805" y="307"/>
                      <a:pt x="2642" y="221"/>
                    </a:cubicBezTo>
                    <a:lnTo>
                      <a:pt x="2202" y="1"/>
                    </a:lnTo>
                    <a:cubicBezTo>
                      <a:pt x="2011" y="240"/>
                      <a:pt x="1733" y="360"/>
                      <a:pt x="1455" y="360"/>
                    </a:cubicBezTo>
                    <a:cubicBezTo>
                      <a:pt x="1178" y="360"/>
                      <a:pt x="900" y="240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4;p34">
                <a:extLst>
                  <a:ext uri="{FF2B5EF4-FFF2-40B4-BE49-F238E27FC236}">
                    <a16:creationId xmlns:a16="http://schemas.microsoft.com/office/drawing/2014/main" id="{5B3D6EA4-9625-4C77-B4B7-92F048FE4374}"/>
                  </a:ext>
                </a:extLst>
              </p:cNvPr>
              <p:cNvSpPr/>
              <p:nvPr/>
            </p:nvSpPr>
            <p:spPr>
              <a:xfrm>
                <a:off x="5446000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58" y="1"/>
                    </a:moveTo>
                    <a:cubicBezTo>
                      <a:pt x="19" y="68"/>
                      <a:pt x="0" y="154"/>
                      <a:pt x="0" y="230"/>
                    </a:cubicBezTo>
                    <a:lnTo>
                      <a:pt x="0" y="747"/>
                    </a:lnTo>
                    <a:cubicBezTo>
                      <a:pt x="0" y="881"/>
                      <a:pt x="105" y="986"/>
                      <a:pt x="239" y="986"/>
                    </a:cubicBezTo>
                    <a:lnTo>
                      <a:pt x="728" y="986"/>
                    </a:lnTo>
                    <a:lnTo>
                      <a:pt x="737" y="747"/>
                    </a:lnTo>
                    <a:cubicBezTo>
                      <a:pt x="737" y="594"/>
                      <a:pt x="661" y="450"/>
                      <a:pt x="536" y="364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5;p34">
                <a:extLst>
                  <a:ext uri="{FF2B5EF4-FFF2-40B4-BE49-F238E27FC236}">
                    <a16:creationId xmlns:a16="http://schemas.microsoft.com/office/drawing/2014/main" id="{634F834C-D583-4361-AD47-FA1FDC4043B6}"/>
                  </a:ext>
                </a:extLst>
              </p:cNvPr>
              <p:cNvSpPr/>
              <p:nvPr/>
            </p:nvSpPr>
            <p:spPr>
              <a:xfrm>
                <a:off x="5503536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680" y="1"/>
                    </a:moveTo>
                    <a:lnTo>
                      <a:pt x="202" y="364"/>
                    </a:lnTo>
                    <a:cubicBezTo>
                      <a:pt x="77" y="450"/>
                      <a:pt x="1" y="594"/>
                      <a:pt x="1" y="747"/>
                    </a:cubicBezTo>
                    <a:lnTo>
                      <a:pt x="10" y="747"/>
                    </a:lnTo>
                    <a:lnTo>
                      <a:pt x="10" y="986"/>
                    </a:lnTo>
                    <a:lnTo>
                      <a:pt x="498" y="986"/>
                    </a:lnTo>
                    <a:cubicBezTo>
                      <a:pt x="632" y="986"/>
                      <a:pt x="738" y="881"/>
                      <a:pt x="738" y="747"/>
                    </a:cubicBezTo>
                    <a:lnTo>
                      <a:pt x="738" y="230"/>
                    </a:lnTo>
                    <a:cubicBezTo>
                      <a:pt x="738" y="154"/>
                      <a:pt x="719" y="68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6;p34">
                <a:extLst>
                  <a:ext uri="{FF2B5EF4-FFF2-40B4-BE49-F238E27FC236}">
                    <a16:creationId xmlns:a16="http://schemas.microsoft.com/office/drawing/2014/main" id="{8F7A385A-DEE0-4959-A6BF-8D19E045DF64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202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lnTo>
                      <a:pt x="0" y="1225"/>
                    </a:lnTo>
                    <a:cubicBezTo>
                      <a:pt x="0" y="1761"/>
                      <a:pt x="441" y="2201"/>
                      <a:pt x="976" y="2201"/>
                    </a:cubicBezTo>
                    <a:cubicBezTo>
                      <a:pt x="1512" y="2201"/>
                      <a:pt x="1953" y="1761"/>
                      <a:pt x="1953" y="1215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7;p34">
                <a:extLst>
                  <a:ext uri="{FF2B5EF4-FFF2-40B4-BE49-F238E27FC236}">
                    <a16:creationId xmlns:a16="http://schemas.microsoft.com/office/drawing/2014/main" id="{FAB41944-3DBA-40F5-B7A9-A306EABA1C53}"/>
                  </a:ext>
                </a:extLst>
              </p:cNvPr>
              <p:cNvSpPr/>
              <p:nvPr/>
            </p:nvSpPr>
            <p:spPr>
              <a:xfrm>
                <a:off x="5458867" y="2476569"/>
                <a:ext cx="35162" cy="5753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191" extrusionOk="0">
                    <a:moveTo>
                      <a:pt x="735" y="0"/>
                    </a:moveTo>
                    <a:cubicBezTo>
                      <a:pt x="333" y="0"/>
                      <a:pt x="8" y="325"/>
                      <a:pt x="8" y="737"/>
                    </a:cubicBezTo>
                    <a:lnTo>
                      <a:pt x="8" y="1215"/>
                    </a:lnTo>
                    <a:cubicBezTo>
                      <a:pt x="0" y="1772"/>
                      <a:pt x="460" y="2191"/>
                      <a:pt x="970" y="2191"/>
                    </a:cubicBezTo>
                    <a:cubicBezTo>
                      <a:pt x="1092" y="2191"/>
                      <a:pt x="1216" y="2167"/>
                      <a:pt x="1338" y="2115"/>
                    </a:cubicBezTo>
                    <a:cubicBezTo>
                      <a:pt x="974" y="1971"/>
                      <a:pt x="735" y="1617"/>
                      <a:pt x="735" y="1225"/>
                    </a:cubicBezTo>
                    <a:lnTo>
                      <a:pt x="735" y="737"/>
                    </a:lnTo>
                    <a:cubicBezTo>
                      <a:pt x="735" y="373"/>
                      <a:pt x="984" y="77"/>
                      <a:pt x="1338" y="19"/>
                    </a:cubicBezTo>
                    <a:cubicBezTo>
                      <a:pt x="1300" y="10"/>
                      <a:pt x="1262" y="0"/>
                      <a:pt x="1223" y="0"/>
                    </a:cubicBezTo>
                    <a:close/>
                  </a:path>
                </a:pathLst>
              </a:custGeom>
              <a:solidFill>
                <a:srgbClr val="7A5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8;p34">
                <a:extLst>
                  <a:ext uri="{FF2B5EF4-FFF2-40B4-BE49-F238E27FC236}">
                    <a16:creationId xmlns:a16="http://schemas.microsoft.com/office/drawing/2014/main" id="{B36E47EB-852A-434D-B105-08E13E87DD4C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25656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977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cubicBezTo>
                      <a:pt x="0" y="737"/>
                      <a:pt x="737" y="976"/>
                      <a:pt x="1953" y="976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9;p34">
                <a:extLst>
                  <a:ext uri="{FF2B5EF4-FFF2-40B4-BE49-F238E27FC236}">
                    <a16:creationId xmlns:a16="http://schemas.microsoft.com/office/drawing/2014/main" id="{BE5C5AB9-B8CB-4E94-8BB5-FAA42B9112FB}"/>
                  </a:ext>
                </a:extLst>
              </p:cNvPr>
              <p:cNvSpPr/>
              <p:nvPr/>
            </p:nvSpPr>
            <p:spPr>
              <a:xfrm>
                <a:off x="5458960" y="2476569"/>
                <a:ext cx="34978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91" extrusionOk="0">
                    <a:moveTo>
                      <a:pt x="728" y="0"/>
                    </a:moveTo>
                    <a:cubicBezTo>
                      <a:pt x="326" y="0"/>
                      <a:pt x="1" y="325"/>
                      <a:pt x="1" y="737"/>
                    </a:cubicBezTo>
                    <a:cubicBezTo>
                      <a:pt x="240" y="804"/>
                      <a:pt x="479" y="852"/>
                      <a:pt x="728" y="890"/>
                    </a:cubicBezTo>
                    <a:lnTo>
                      <a:pt x="728" y="737"/>
                    </a:lnTo>
                    <a:cubicBezTo>
                      <a:pt x="728" y="373"/>
                      <a:pt x="977" y="77"/>
                      <a:pt x="1331" y="19"/>
                    </a:cubicBezTo>
                    <a:cubicBezTo>
                      <a:pt x="1293" y="10"/>
                      <a:pt x="1255" y="0"/>
                      <a:pt x="1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1700;p34">
              <a:extLst>
                <a:ext uri="{FF2B5EF4-FFF2-40B4-BE49-F238E27FC236}">
                  <a16:creationId xmlns:a16="http://schemas.microsoft.com/office/drawing/2014/main" id="{8D5336C7-6D1E-47A8-8DD9-EED6917110C9}"/>
                </a:ext>
              </a:extLst>
            </p:cNvPr>
            <p:cNvSpPr/>
            <p:nvPr/>
          </p:nvSpPr>
          <p:spPr>
            <a:xfrm flipH="1">
              <a:off x="4335880" y="2827941"/>
              <a:ext cx="142720" cy="190873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17;p25">
            <a:extLst>
              <a:ext uri="{FF2B5EF4-FFF2-40B4-BE49-F238E27FC236}">
                <a16:creationId xmlns:a16="http://schemas.microsoft.com/office/drawing/2014/main" id="{F8F88D4C-535C-49F3-9BB6-0293A860DA59}"/>
              </a:ext>
            </a:extLst>
          </p:cNvPr>
          <p:cNvSpPr txBox="1">
            <a:spLocks noGrp="1"/>
          </p:cNvSpPr>
          <p:nvPr/>
        </p:nvSpPr>
        <p:spPr>
          <a:xfrm>
            <a:off x="565653" y="294582"/>
            <a:ext cx="6727862" cy="4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jalla One"/>
              <a:buNone/>
              <a:defRPr sz="4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/>
              <a:t>Stage 1: Reduced/No misclassification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F39A8-A94E-4380-9371-9734DF318DB1}"/>
              </a:ext>
            </a:extLst>
          </p:cNvPr>
          <p:cNvSpPr txBox="1"/>
          <p:nvPr/>
        </p:nvSpPr>
        <p:spPr>
          <a:xfrm>
            <a:off x="2708159" y="17174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31C44-71E5-42B0-B546-093F367C4B85}"/>
              </a:ext>
            </a:extLst>
          </p:cNvPr>
          <p:cNvSpPr txBox="1"/>
          <p:nvPr/>
        </p:nvSpPr>
        <p:spPr>
          <a:xfrm>
            <a:off x="242784" y="908143"/>
            <a:ext cx="8232936" cy="10707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Clr>
                <a:schemeClr val="dk2"/>
              </a:buClr>
              <a:buSzPts val="1200"/>
            </a:pPr>
            <a:r>
              <a:rPr lang="en" sz="1600" b="1">
                <a:solidFill>
                  <a:schemeClr val="lt2"/>
                </a:solidFill>
                <a:latin typeface="Didact Gothic"/>
                <a:sym typeface="Didact Gothic"/>
              </a:rPr>
              <a:t>Step 2</a:t>
            </a:r>
            <a:endParaRPr lang="en-US">
              <a:solidFill>
                <a:schemeClr val="lt2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dk2"/>
              </a:buClr>
              <a:buSzPts val="1200"/>
              <a:buChar char="•"/>
            </a:pPr>
            <a:r>
              <a:rPr lang="en" b="1">
                <a:solidFill>
                  <a:schemeClr val="lt2"/>
                </a:solidFill>
                <a:latin typeface="Didact Gothic"/>
                <a:sym typeface="Didact Gothic"/>
              </a:rPr>
              <a:t>Unsupervised learning: </a:t>
            </a:r>
            <a:r>
              <a:rPr lang="en">
                <a:solidFill>
                  <a:schemeClr val="lt2"/>
                </a:solidFill>
                <a:latin typeface="Didact Gothic"/>
                <a:sym typeface="Didact Gothic"/>
              </a:rPr>
              <a:t>Used K-means and LDA methods to cluster the dataset. However, the clustering result is under our expectation.</a:t>
            </a:r>
            <a:endParaRPr lang="en">
              <a:solidFill>
                <a:schemeClr val="lt2"/>
              </a:solidFill>
              <a:latin typeface="Didact Gothic"/>
            </a:endParaRP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92384162-F2A7-47FB-8EBB-4F7522FA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2" y="2268343"/>
            <a:ext cx="7256798" cy="18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38"/>
          <p:cNvSpPr/>
          <p:nvPr/>
        </p:nvSpPr>
        <p:spPr>
          <a:xfrm rot="10800000" flipH="1">
            <a:off x="9971263" y="2474754"/>
            <a:ext cx="108605" cy="109799"/>
          </a:xfrm>
          <a:custGeom>
            <a:avLst/>
            <a:gdLst/>
            <a:ahLst/>
            <a:cxnLst/>
            <a:rect l="l" t="t" r="r" b="b"/>
            <a:pathLst>
              <a:path w="2010" h="2032" extrusionOk="0">
                <a:moveTo>
                  <a:pt x="1872" y="160"/>
                </a:moveTo>
                <a:lnTo>
                  <a:pt x="1872" y="1895"/>
                </a:lnTo>
                <a:lnTo>
                  <a:pt x="138" y="1895"/>
                </a:lnTo>
                <a:lnTo>
                  <a:pt x="138" y="160"/>
                </a:lnTo>
                <a:close/>
                <a:moveTo>
                  <a:pt x="69" y="0"/>
                </a:moveTo>
                <a:cubicBezTo>
                  <a:pt x="23" y="0"/>
                  <a:pt x="1" y="46"/>
                  <a:pt x="1" y="69"/>
                </a:cubicBezTo>
                <a:lnTo>
                  <a:pt x="1" y="1963"/>
                </a:lnTo>
                <a:cubicBezTo>
                  <a:pt x="1" y="1986"/>
                  <a:pt x="23" y="2032"/>
                  <a:pt x="69" y="2032"/>
                </a:cubicBezTo>
                <a:lnTo>
                  <a:pt x="1941" y="2032"/>
                </a:lnTo>
                <a:cubicBezTo>
                  <a:pt x="1986" y="2032"/>
                  <a:pt x="2009" y="1986"/>
                  <a:pt x="2009" y="1963"/>
                </a:cubicBezTo>
                <a:lnTo>
                  <a:pt x="2009" y="69"/>
                </a:lnTo>
                <a:cubicBezTo>
                  <a:pt x="2009" y="46"/>
                  <a:pt x="1986" y="0"/>
                  <a:pt x="19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8" name="Google Shape;2058;p38"/>
          <p:cNvGrpSpPr/>
          <p:nvPr/>
        </p:nvGrpSpPr>
        <p:grpSpPr>
          <a:xfrm>
            <a:off x="6284676" y="869142"/>
            <a:ext cx="5084501" cy="5056731"/>
            <a:chOff x="6750107" y="2789328"/>
            <a:chExt cx="3504377" cy="3485237"/>
          </a:xfrm>
        </p:grpSpPr>
        <p:sp>
          <p:nvSpPr>
            <p:cNvPr id="2059" name="Google Shape;2059;p38"/>
            <p:cNvSpPr/>
            <p:nvPr/>
          </p:nvSpPr>
          <p:spPr>
            <a:xfrm rot="2303763">
              <a:off x="7229021" y="3317512"/>
              <a:ext cx="2546549" cy="2428868"/>
            </a:xfrm>
            <a:custGeom>
              <a:avLst/>
              <a:gdLst/>
              <a:ahLst/>
              <a:cxnLst/>
              <a:rect l="l" t="t" r="r" b="b"/>
              <a:pathLst>
                <a:path w="32459" h="30959" extrusionOk="0">
                  <a:moveTo>
                    <a:pt x="20498" y="1"/>
                  </a:moveTo>
                  <a:lnTo>
                    <a:pt x="9793" y="15180"/>
                  </a:lnTo>
                  <a:lnTo>
                    <a:pt x="10135" y="15408"/>
                  </a:lnTo>
                  <a:lnTo>
                    <a:pt x="9473" y="16298"/>
                  </a:lnTo>
                  <a:lnTo>
                    <a:pt x="9815" y="16549"/>
                  </a:lnTo>
                  <a:lnTo>
                    <a:pt x="9450" y="17051"/>
                  </a:lnTo>
                  <a:cubicBezTo>
                    <a:pt x="9405" y="17051"/>
                    <a:pt x="9359" y="17051"/>
                    <a:pt x="9313" y="17074"/>
                  </a:cubicBezTo>
                  <a:cubicBezTo>
                    <a:pt x="8834" y="17211"/>
                    <a:pt x="7989" y="17759"/>
                    <a:pt x="7601" y="18352"/>
                  </a:cubicBezTo>
                  <a:lnTo>
                    <a:pt x="6163" y="20498"/>
                  </a:lnTo>
                  <a:cubicBezTo>
                    <a:pt x="5883" y="20907"/>
                    <a:pt x="6214" y="21439"/>
                    <a:pt x="6617" y="21439"/>
                  </a:cubicBezTo>
                  <a:cubicBezTo>
                    <a:pt x="6640" y="21439"/>
                    <a:pt x="6664" y="21437"/>
                    <a:pt x="6688" y="21434"/>
                  </a:cubicBezTo>
                  <a:lnTo>
                    <a:pt x="6711" y="21434"/>
                  </a:lnTo>
                  <a:cubicBezTo>
                    <a:pt x="6734" y="21411"/>
                    <a:pt x="6734" y="21411"/>
                    <a:pt x="6734" y="21411"/>
                  </a:cubicBezTo>
                  <a:lnTo>
                    <a:pt x="6757" y="21411"/>
                  </a:lnTo>
                  <a:cubicBezTo>
                    <a:pt x="6757" y="21411"/>
                    <a:pt x="6757" y="21434"/>
                    <a:pt x="6757" y="21434"/>
                  </a:cubicBezTo>
                  <a:cubicBezTo>
                    <a:pt x="6757" y="21434"/>
                    <a:pt x="6757" y="21456"/>
                    <a:pt x="6757" y="21456"/>
                  </a:cubicBezTo>
                  <a:lnTo>
                    <a:pt x="6734" y="21479"/>
                  </a:lnTo>
                  <a:lnTo>
                    <a:pt x="6734" y="21502"/>
                  </a:lnTo>
                  <a:lnTo>
                    <a:pt x="6734" y="21525"/>
                  </a:lnTo>
                  <a:lnTo>
                    <a:pt x="6734" y="21548"/>
                  </a:lnTo>
                  <a:cubicBezTo>
                    <a:pt x="6714" y="21901"/>
                    <a:pt x="6999" y="22238"/>
                    <a:pt x="7326" y="22238"/>
                  </a:cubicBezTo>
                  <a:cubicBezTo>
                    <a:pt x="7379" y="22238"/>
                    <a:pt x="7433" y="22229"/>
                    <a:pt x="7487" y="22210"/>
                  </a:cubicBezTo>
                  <a:lnTo>
                    <a:pt x="7510" y="22210"/>
                  </a:lnTo>
                  <a:lnTo>
                    <a:pt x="7533" y="22187"/>
                  </a:lnTo>
                  <a:lnTo>
                    <a:pt x="7556" y="22187"/>
                  </a:lnTo>
                  <a:lnTo>
                    <a:pt x="6118" y="23100"/>
                  </a:lnTo>
                  <a:lnTo>
                    <a:pt x="5775" y="23009"/>
                  </a:lnTo>
                  <a:cubicBezTo>
                    <a:pt x="5733" y="22999"/>
                    <a:pt x="5691" y="22994"/>
                    <a:pt x="5650" y="22994"/>
                  </a:cubicBezTo>
                  <a:cubicBezTo>
                    <a:pt x="5399" y="22994"/>
                    <a:pt x="5172" y="23165"/>
                    <a:pt x="5113" y="23419"/>
                  </a:cubicBezTo>
                  <a:cubicBezTo>
                    <a:pt x="5091" y="23511"/>
                    <a:pt x="5091" y="23625"/>
                    <a:pt x="5136" y="23716"/>
                  </a:cubicBezTo>
                  <a:lnTo>
                    <a:pt x="4931" y="23830"/>
                  </a:lnTo>
                  <a:lnTo>
                    <a:pt x="4383" y="23716"/>
                  </a:lnTo>
                  <a:cubicBezTo>
                    <a:pt x="4341" y="23706"/>
                    <a:pt x="4298" y="23700"/>
                    <a:pt x="4255" y="23700"/>
                  </a:cubicBezTo>
                  <a:cubicBezTo>
                    <a:pt x="4023" y="23700"/>
                    <a:pt x="3802" y="23853"/>
                    <a:pt x="3744" y="24104"/>
                  </a:cubicBezTo>
                  <a:cubicBezTo>
                    <a:pt x="3698" y="24264"/>
                    <a:pt x="3744" y="24424"/>
                    <a:pt x="3835" y="24538"/>
                  </a:cubicBezTo>
                  <a:lnTo>
                    <a:pt x="3698" y="24606"/>
                  </a:lnTo>
                  <a:lnTo>
                    <a:pt x="3173" y="24492"/>
                  </a:lnTo>
                  <a:cubicBezTo>
                    <a:pt x="3127" y="24482"/>
                    <a:pt x="3081" y="24476"/>
                    <a:pt x="3036" y="24476"/>
                  </a:cubicBezTo>
                  <a:cubicBezTo>
                    <a:pt x="2790" y="24476"/>
                    <a:pt x="2569" y="24629"/>
                    <a:pt x="2511" y="24880"/>
                  </a:cubicBezTo>
                  <a:cubicBezTo>
                    <a:pt x="2466" y="25040"/>
                    <a:pt x="2511" y="25200"/>
                    <a:pt x="2603" y="25314"/>
                  </a:cubicBezTo>
                  <a:lnTo>
                    <a:pt x="640" y="26478"/>
                  </a:lnTo>
                  <a:cubicBezTo>
                    <a:pt x="137" y="26775"/>
                    <a:pt x="1" y="27437"/>
                    <a:pt x="297" y="27939"/>
                  </a:cubicBezTo>
                  <a:lnTo>
                    <a:pt x="1895" y="30472"/>
                  </a:lnTo>
                  <a:cubicBezTo>
                    <a:pt x="2087" y="30782"/>
                    <a:pt x="2431" y="30958"/>
                    <a:pt x="2779" y="30958"/>
                  </a:cubicBezTo>
                  <a:cubicBezTo>
                    <a:pt x="2971" y="30958"/>
                    <a:pt x="3163" y="30905"/>
                    <a:pt x="3333" y="30792"/>
                  </a:cubicBezTo>
                  <a:lnTo>
                    <a:pt x="6825" y="28669"/>
                  </a:lnTo>
                  <a:cubicBezTo>
                    <a:pt x="6825" y="28760"/>
                    <a:pt x="6825" y="28851"/>
                    <a:pt x="6848" y="28942"/>
                  </a:cubicBezTo>
                  <a:lnTo>
                    <a:pt x="6848" y="28942"/>
                  </a:lnTo>
                  <a:cubicBezTo>
                    <a:pt x="6825" y="28851"/>
                    <a:pt x="6825" y="28760"/>
                    <a:pt x="6848" y="28646"/>
                  </a:cubicBezTo>
                  <a:lnTo>
                    <a:pt x="6848" y="28646"/>
                  </a:lnTo>
                  <a:cubicBezTo>
                    <a:pt x="6825" y="28806"/>
                    <a:pt x="6848" y="28943"/>
                    <a:pt x="6871" y="29103"/>
                  </a:cubicBezTo>
                  <a:lnTo>
                    <a:pt x="6871" y="29126"/>
                  </a:lnTo>
                  <a:lnTo>
                    <a:pt x="6894" y="29126"/>
                  </a:lnTo>
                  <a:lnTo>
                    <a:pt x="6894" y="29149"/>
                  </a:lnTo>
                  <a:lnTo>
                    <a:pt x="6894" y="29171"/>
                  </a:lnTo>
                  <a:lnTo>
                    <a:pt x="6894" y="29194"/>
                  </a:lnTo>
                  <a:lnTo>
                    <a:pt x="6894" y="29217"/>
                  </a:lnTo>
                  <a:lnTo>
                    <a:pt x="6917" y="29217"/>
                  </a:lnTo>
                  <a:lnTo>
                    <a:pt x="6917" y="29240"/>
                  </a:lnTo>
                  <a:lnTo>
                    <a:pt x="6917" y="29263"/>
                  </a:lnTo>
                  <a:lnTo>
                    <a:pt x="6917" y="29286"/>
                  </a:lnTo>
                  <a:lnTo>
                    <a:pt x="7761" y="28966"/>
                  </a:lnTo>
                  <a:lnTo>
                    <a:pt x="11116" y="27756"/>
                  </a:lnTo>
                  <a:cubicBezTo>
                    <a:pt x="11345" y="27665"/>
                    <a:pt x="11505" y="27482"/>
                    <a:pt x="11573" y="27277"/>
                  </a:cubicBezTo>
                  <a:lnTo>
                    <a:pt x="13148" y="26866"/>
                  </a:lnTo>
                  <a:lnTo>
                    <a:pt x="13262" y="27277"/>
                  </a:lnTo>
                  <a:lnTo>
                    <a:pt x="14403" y="26980"/>
                  </a:lnTo>
                  <a:lnTo>
                    <a:pt x="14495" y="27323"/>
                  </a:lnTo>
                  <a:lnTo>
                    <a:pt x="32458" y="22598"/>
                  </a:lnTo>
                  <a:lnTo>
                    <a:pt x="29902" y="18512"/>
                  </a:lnTo>
                  <a:lnTo>
                    <a:pt x="13308" y="22872"/>
                  </a:lnTo>
                  <a:lnTo>
                    <a:pt x="13422" y="23282"/>
                  </a:lnTo>
                  <a:lnTo>
                    <a:pt x="12281" y="23602"/>
                  </a:lnTo>
                  <a:lnTo>
                    <a:pt x="12395" y="23990"/>
                  </a:lnTo>
                  <a:lnTo>
                    <a:pt x="10957" y="24378"/>
                  </a:lnTo>
                  <a:lnTo>
                    <a:pt x="10455" y="23579"/>
                  </a:lnTo>
                  <a:lnTo>
                    <a:pt x="10751" y="22894"/>
                  </a:lnTo>
                  <a:lnTo>
                    <a:pt x="11413" y="21297"/>
                  </a:lnTo>
                  <a:cubicBezTo>
                    <a:pt x="11505" y="21114"/>
                    <a:pt x="11596" y="20498"/>
                    <a:pt x="11596" y="20041"/>
                  </a:cubicBezTo>
                  <a:cubicBezTo>
                    <a:pt x="11641" y="19813"/>
                    <a:pt x="11641" y="19562"/>
                    <a:pt x="11641" y="19242"/>
                  </a:cubicBezTo>
                  <a:lnTo>
                    <a:pt x="12281" y="18329"/>
                  </a:lnTo>
                  <a:lnTo>
                    <a:pt x="12486" y="18489"/>
                  </a:lnTo>
                  <a:lnTo>
                    <a:pt x="13194" y="17576"/>
                  </a:lnTo>
                  <a:lnTo>
                    <a:pt x="13536" y="17827"/>
                  </a:lnTo>
                  <a:lnTo>
                    <a:pt x="23419" y="3813"/>
                  </a:lnTo>
                  <a:lnTo>
                    <a:pt x="20498" y="1"/>
                  </a:lnTo>
                  <a:close/>
                </a:path>
              </a:pathLst>
            </a:custGeom>
            <a:solidFill>
              <a:srgbClr val="2E2EA2">
                <a:alpha val="40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 rot="2303763">
              <a:off x="7347945" y="4625735"/>
              <a:ext cx="513954" cy="338530"/>
            </a:xfrm>
            <a:custGeom>
              <a:avLst/>
              <a:gdLst/>
              <a:ahLst/>
              <a:cxnLst/>
              <a:rect l="l" t="t" r="r" b="b"/>
              <a:pathLst>
                <a:path w="6551" h="4315" extrusionOk="0">
                  <a:moveTo>
                    <a:pt x="6551" y="2853"/>
                  </a:moveTo>
                  <a:lnTo>
                    <a:pt x="5798" y="0"/>
                  </a:lnTo>
                  <a:lnTo>
                    <a:pt x="3538" y="594"/>
                  </a:lnTo>
                  <a:lnTo>
                    <a:pt x="0" y="46"/>
                  </a:lnTo>
                  <a:lnTo>
                    <a:pt x="1119" y="4314"/>
                  </a:lnTo>
                  <a:close/>
                </a:path>
              </a:pathLst>
            </a:custGeom>
            <a:solidFill>
              <a:srgbClr val="FED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1" name="Google Shape;2061;p38"/>
            <p:cNvGrpSpPr/>
            <p:nvPr/>
          </p:nvGrpSpPr>
          <p:grpSpPr>
            <a:xfrm rot="-958710">
              <a:off x="6836692" y="4252767"/>
              <a:ext cx="719920" cy="664379"/>
              <a:chOff x="6129325" y="4052100"/>
              <a:chExt cx="229425" cy="211725"/>
            </a:xfrm>
          </p:grpSpPr>
          <p:sp>
            <p:nvSpPr>
              <p:cNvPr id="2062" name="Google Shape;2062;p38"/>
              <p:cNvSpPr/>
              <p:nvPr/>
            </p:nvSpPr>
            <p:spPr>
              <a:xfrm>
                <a:off x="6129325" y="4052100"/>
                <a:ext cx="229425" cy="211725"/>
              </a:xfrm>
              <a:custGeom>
                <a:avLst/>
                <a:gdLst/>
                <a:ahLst/>
                <a:cxnLst/>
                <a:rect l="l" t="t" r="r" b="b"/>
                <a:pathLst>
                  <a:path w="9177" h="8469" extrusionOk="0">
                    <a:moveTo>
                      <a:pt x="115" y="5136"/>
                    </a:moveTo>
                    <a:lnTo>
                      <a:pt x="2100" y="412"/>
                    </a:lnTo>
                    <a:cubicBezTo>
                      <a:pt x="2215" y="138"/>
                      <a:pt x="2511" y="1"/>
                      <a:pt x="2785" y="115"/>
                    </a:cubicBezTo>
                    <a:lnTo>
                      <a:pt x="8788" y="2648"/>
                    </a:lnTo>
                    <a:cubicBezTo>
                      <a:pt x="9039" y="2763"/>
                      <a:pt x="9176" y="3082"/>
                      <a:pt x="9062" y="3356"/>
                    </a:cubicBezTo>
                    <a:lnTo>
                      <a:pt x="7076" y="8058"/>
                    </a:lnTo>
                    <a:cubicBezTo>
                      <a:pt x="6962" y="8332"/>
                      <a:pt x="6643" y="8469"/>
                      <a:pt x="6369" y="8355"/>
                    </a:cubicBezTo>
                    <a:lnTo>
                      <a:pt x="388" y="5821"/>
                    </a:lnTo>
                    <a:cubicBezTo>
                      <a:pt x="115" y="5707"/>
                      <a:pt x="0" y="5387"/>
                      <a:pt x="115" y="51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8"/>
              <p:cNvSpPr/>
              <p:nvPr/>
            </p:nvSpPr>
            <p:spPr>
              <a:xfrm>
                <a:off x="6141300" y="4063525"/>
                <a:ext cx="79925" cy="13582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5433" extrusionOk="0">
                    <a:moveTo>
                      <a:pt x="46" y="4725"/>
                    </a:moveTo>
                    <a:lnTo>
                      <a:pt x="1964" y="206"/>
                    </a:lnTo>
                    <a:cubicBezTo>
                      <a:pt x="2009" y="69"/>
                      <a:pt x="2169" y="0"/>
                      <a:pt x="2306" y="69"/>
                    </a:cubicBezTo>
                    <a:lnTo>
                      <a:pt x="2991" y="365"/>
                    </a:lnTo>
                    <a:cubicBezTo>
                      <a:pt x="3128" y="411"/>
                      <a:pt x="3196" y="571"/>
                      <a:pt x="3151" y="708"/>
                    </a:cubicBezTo>
                    <a:lnTo>
                      <a:pt x="1233" y="5227"/>
                    </a:lnTo>
                    <a:cubicBezTo>
                      <a:pt x="1165" y="5364"/>
                      <a:pt x="1028" y="5433"/>
                      <a:pt x="891" y="5364"/>
                    </a:cubicBezTo>
                    <a:lnTo>
                      <a:pt x="183" y="5090"/>
                    </a:lnTo>
                    <a:cubicBezTo>
                      <a:pt x="69" y="5022"/>
                      <a:pt x="1" y="4862"/>
                      <a:pt x="46" y="47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6174975" y="4175925"/>
                <a:ext cx="3712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85" extrusionOk="0">
                    <a:moveTo>
                      <a:pt x="69" y="822"/>
                    </a:moveTo>
                    <a:lnTo>
                      <a:pt x="320" y="183"/>
                    </a:lnTo>
                    <a:cubicBezTo>
                      <a:pt x="389" y="69"/>
                      <a:pt x="525" y="1"/>
                      <a:pt x="640" y="69"/>
                    </a:cubicBezTo>
                    <a:lnTo>
                      <a:pt x="1302" y="343"/>
                    </a:lnTo>
                    <a:cubicBezTo>
                      <a:pt x="1438" y="389"/>
                      <a:pt x="1484" y="549"/>
                      <a:pt x="1438" y="663"/>
                    </a:cubicBezTo>
                    <a:lnTo>
                      <a:pt x="1165" y="1302"/>
                    </a:lnTo>
                    <a:cubicBezTo>
                      <a:pt x="1119" y="1416"/>
                      <a:pt x="982" y="1484"/>
                      <a:pt x="845" y="1439"/>
                    </a:cubicBezTo>
                    <a:lnTo>
                      <a:pt x="183" y="1142"/>
                    </a:lnTo>
                    <a:cubicBezTo>
                      <a:pt x="69" y="1096"/>
                      <a:pt x="0" y="959"/>
                      <a:pt x="69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6188675" y="4143400"/>
                <a:ext cx="3767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485" extrusionOk="0">
                    <a:moveTo>
                      <a:pt x="69" y="822"/>
                    </a:moveTo>
                    <a:lnTo>
                      <a:pt x="320" y="183"/>
                    </a:lnTo>
                    <a:cubicBezTo>
                      <a:pt x="388" y="69"/>
                      <a:pt x="525" y="1"/>
                      <a:pt x="662" y="46"/>
                    </a:cubicBezTo>
                    <a:lnTo>
                      <a:pt x="1324" y="343"/>
                    </a:lnTo>
                    <a:cubicBezTo>
                      <a:pt x="1438" y="389"/>
                      <a:pt x="1507" y="526"/>
                      <a:pt x="1438" y="663"/>
                    </a:cubicBezTo>
                    <a:lnTo>
                      <a:pt x="1164" y="1302"/>
                    </a:lnTo>
                    <a:cubicBezTo>
                      <a:pt x="1119" y="1416"/>
                      <a:pt x="982" y="1484"/>
                      <a:pt x="845" y="1416"/>
                    </a:cubicBezTo>
                    <a:lnTo>
                      <a:pt x="183" y="1142"/>
                    </a:lnTo>
                    <a:cubicBezTo>
                      <a:pt x="69" y="1096"/>
                      <a:pt x="0" y="937"/>
                      <a:pt x="69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8"/>
              <p:cNvSpPr/>
              <p:nvPr/>
            </p:nvSpPr>
            <p:spPr>
              <a:xfrm>
                <a:off x="6202925" y="4110875"/>
                <a:ext cx="371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62" extrusionOk="0">
                    <a:moveTo>
                      <a:pt x="47" y="822"/>
                    </a:moveTo>
                    <a:lnTo>
                      <a:pt x="320" y="183"/>
                    </a:lnTo>
                    <a:cubicBezTo>
                      <a:pt x="366" y="46"/>
                      <a:pt x="503" y="1"/>
                      <a:pt x="640" y="46"/>
                    </a:cubicBezTo>
                    <a:lnTo>
                      <a:pt x="1302" y="320"/>
                    </a:lnTo>
                    <a:cubicBezTo>
                      <a:pt x="1416" y="389"/>
                      <a:pt x="1485" y="526"/>
                      <a:pt x="1416" y="640"/>
                    </a:cubicBezTo>
                    <a:lnTo>
                      <a:pt x="1165" y="1279"/>
                    </a:lnTo>
                    <a:cubicBezTo>
                      <a:pt x="1097" y="1416"/>
                      <a:pt x="960" y="1462"/>
                      <a:pt x="845" y="1416"/>
                    </a:cubicBezTo>
                    <a:lnTo>
                      <a:pt x="184" y="1142"/>
                    </a:lnTo>
                    <a:cubicBezTo>
                      <a:pt x="47" y="1073"/>
                      <a:pt x="1" y="937"/>
                      <a:pt x="47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8"/>
              <p:cNvSpPr/>
              <p:nvPr/>
            </p:nvSpPr>
            <p:spPr>
              <a:xfrm>
                <a:off x="6216625" y="4077775"/>
                <a:ext cx="3712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85" extrusionOk="0">
                    <a:moveTo>
                      <a:pt x="46" y="823"/>
                    </a:moveTo>
                    <a:lnTo>
                      <a:pt x="320" y="183"/>
                    </a:lnTo>
                    <a:cubicBezTo>
                      <a:pt x="366" y="69"/>
                      <a:pt x="526" y="1"/>
                      <a:pt x="640" y="69"/>
                    </a:cubicBezTo>
                    <a:lnTo>
                      <a:pt x="1302" y="343"/>
                    </a:lnTo>
                    <a:cubicBezTo>
                      <a:pt x="1416" y="389"/>
                      <a:pt x="1484" y="549"/>
                      <a:pt x="1439" y="663"/>
                    </a:cubicBezTo>
                    <a:lnTo>
                      <a:pt x="1165" y="1302"/>
                    </a:lnTo>
                    <a:cubicBezTo>
                      <a:pt x="1119" y="1416"/>
                      <a:pt x="959" y="1484"/>
                      <a:pt x="845" y="1439"/>
                    </a:cubicBezTo>
                    <a:lnTo>
                      <a:pt x="183" y="1142"/>
                    </a:lnTo>
                    <a:cubicBezTo>
                      <a:pt x="46" y="1096"/>
                      <a:pt x="1" y="959"/>
                      <a:pt x="46" y="8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6206925" y="4189625"/>
                <a:ext cx="371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62" extrusionOk="0">
                    <a:moveTo>
                      <a:pt x="46" y="822"/>
                    </a:moveTo>
                    <a:lnTo>
                      <a:pt x="320" y="183"/>
                    </a:lnTo>
                    <a:cubicBezTo>
                      <a:pt x="366" y="46"/>
                      <a:pt x="526" y="1"/>
                      <a:pt x="640" y="46"/>
                    </a:cubicBezTo>
                    <a:lnTo>
                      <a:pt x="1302" y="320"/>
                    </a:lnTo>
                    <a:cubicBezTo>
                      <a:pt x="1416" y="389"/>
                      <a:pt x="1484" y="526"/>
                      <a:pt x="1439" y="640"/>
                    </a:cubicBezTo>
                    <a:lnTo>
                      <a:pt x="1165" y="1279"/>
                    </a:lnTo>
                    <a:cubicBezTo>
                      <a:pt x="1119" y="1416"/>
                      <a:pt x="959" y="1461"/>
                      <a:pt x="845" y="1416"/>
                    </a:cubicBezTo>
                    <a:lnTo>
                      <a:pt x="183" y="1142"/>
                    </a:lnTo>
                    <a:cubicBezTo>
                      <a:pt x="46" y="1096"/>
                      <a:pt x="1" y="936"/>
                      <a:pt x="46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6220625" y="4157100"/>
                <a:ext cx="371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62" extrusionOk="0">
                    <a:moveTo>
                      <a:pt x="46" y="799"/>
                    </a:moveTo>
                    <a:lnTo>
                      <a:pt x="320" y="183"/>
                    </a:lnTo>
                    <a:cubicBezTo>
                      <a:pt x="366" y="46"/>
                      <a:pt x="525" y="1"/>
                      <a:pt x="640" y="46"/>
                    </a:cubicBezTo>
                    <a:lnTo>
                      <a:pt x="1302" y="320"/>
                    </a:lnTo>
                    <a:cubicBezTo>
                      <a:pt x="1439" y="366"/>
                      <a:pt x="1484" y="526"/>
                      <a:pt x="1439" y="640"/>
                    </a:cubicBezTo>
                    <a:lnTo>
                      <a:pt x="1165" y="1279"/>
                    </a:lnTo>
                    <a:cubicBezTo>
                      <a:pt x="1119" y="1393"/>
                      <a:pt x="959" y="1461"/>
                      <a:pt x="845" y="1416"/>
                    </a:cubicBezTo>
                    <a:lnTo>
                      <a:pt x="183" y="1142"/>
                    </a:lnTo>
                    <a:cubicBezTo>
                      <a:pt x="69" y="1073"/>
                      <a:pt x="1" y="936"/>
                      <a:pt x="46" y="7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8"/>
              <p:cNvSpPr/>
              <p:nvPr/>
            </p:nvSpPr>
            <p:spPr>
              <a:xfrm>
                <a:off x="6234325" y="4124000"/>
                <a:ext cx="3710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485" extrusionOk="0">
                    <a:moveTo>
                      <a:pt x="69" y="822"/>
                    </a:moveTo>
                    <a:lnTo>
                      <a:pt x="320" y="183"/>
                    </a:lnTo>
                    <a:cubicBezTo>
                      <a:pt x="388" y="69"/>
                      <a:pt x="525" y="1"/>
                      <a:pt x="639" y="69"/>
                    </a:cubicBezTo>
                    <a:lnTo>
                      <a:pt x="1301" y="343"/>
                    </a:lnTo>
                    <a:cubicBezTo>
                      <a:pt x="1438" y="389"/>
                      <a:pt x="1484" y="526"/>
                      <a:pt x="1438" y="663"/>
                    </a:cubicBezTo>
                    <a:lnTo>
                      <a:pt x="1164" y="1302"/>
                    </a:lnTo>
                    <a:cubicBezTo>
                      <a:pt x="1119" y="1416"/>
                      <a:pt x="982" y="1484"/>
                      <a:pt x="845" y="1416"/>
                    </a:cubicBezTo>
                    <a:lnTo>
                      <a:pt x="183" y="1142"/>
                    </a:lnTo>
                    <a:cubicBezTo>
                      <a:pt x="69" y="1096"/>
                      <a:pt x="0" y="959"/>
                      <a:pt x="69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8"/>
              <p:cNvSpPr/>
              <p:nvPr/>
            </p:nvSpPr>
            <p:spPr>
              <a:xfrm>
                <a:off x="6248025" y="4091475"/>
                <a:ext cx="376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462" extrusionOk="0">
                    <a:moveTo>
                      <a:pt x="69" y="822"/>
                    </a:moveTo>
                    <a:lnTo>
                      <a:pt x="320" y="183"/>
                    </a:lnTo>
                    <a:cubicBezTo>
                      <a:pt x="388" y="46"/>
                      <a:pt x="525" y="1"/>
                      <a:pt x="662" y="46"/>
                    </a:cubicBezTo>
                    <a:lnTo>
                      <a:pt x="1301" y="320"/>
                    </a:lnTo>
                    <a:cubicBezTo>
                      <a:pt x="1438" y="389"/>
                      <a:pt x="1507" y="526"/>
                      <a:pt x="1438" y="663"/>
                    </a:cubicBezTo>
                    <a:lnTo>
                      <a:pt x="1164" y="1279"/>
                    </a:lnTo>
                    <a:cubicBezTo>
                      <a:pt x="1119" y="1416"/>
                      <a:pt x="982" y="1461"/>
                      <a:pt x="845" y="1416"/>
                    </a:cubicBezTo>
                    <a:lnTo>
                      <a:pt x="183" y="1142"/>
                    </a:lnTo>
                    <a:cubicBezTo>
                      <a:pt x="69" y="1096"/>
                      <a:pt x="0" y="936"/>
                      <a:pt x="69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8"/>
              <p:cNvSpPr/>
              <p:nvPr/>
            </p:nvSpPr>
            <p:spPr>
              <a:xfrm>
                <a:off x="6238325" y="4202750"/>
                <a:ext cx="3767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485" extrusionOk="0">
                    <a:moveTo>
                      <a:pt x="69" y="822"/>
                    </a:moveTo>
                    <a:lnTo>
                      <a:pt x="342" y="183"/>
                    </a:lnTo>
                    <a:cubicBezTo>
                      <a:pt x="388" y="69"/>
                      <a:pt x="525" y="1"/>
                      <a:pt x="662" y="69"/>
                    </a:cubicBezTo>
                    <a:lnTo>
                      <a:pt x="1324" y="343"/>
                    </a:lnTo>
                    <a:cubicBezTo>
                      <a:pt x="1438" y="389"/>
                      <a:pt x="1507" y="526"/>
                      <a:pt x="1438" y="662"/>
                    </a:cubicBezTo>
                    <a:lnTo>
                      <a:pt x="1164" y="1302"/>
                    </a:lnTo>
                    <a:cubicBezTo>
                      <a:pt x="1119" y="1416"/>
                      <a:pt x="982" y="1484"/>
                      <a:pt x="845" y="1439"/>
                    </a:cubicBezTo>
                    <a:lnTo>
                      <a:pt x="183" y="1142"/>
                    </a:lnTo>
                    <a:cubicBezTo>
                      <a:pt x="69" y="1096"/>
                      <a:pt x="0" y="959"/>
                      <a:pt x="69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8"/>
              <p:cNvSpPr/>
              <p:nvPr/>
            </p:nvSpPr>
            <p:spPr>
              <a:xfrm>
                <a:off x="6252575" y="4170225"/>
                <a:ext cx="3712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85" extrusionOk="0">
                    <a:moveTo>
                      <a:pt x="46" y="822"/>
                    </a:moveTo>
                    <a:lnTo>
                      <a:pt x="320" y="183"/>
                    </a:lnTo>
                    <a:cubicBezTo>
                      <a:pt x="366" y="69"/>
                      <a:pt x="503" y="1"/>
                      <a:pt x="640" y="46"/>
                    </a:cubicBezTo>
                    <a:lnTo>
                      <a:pt x="1302" y="320"/>
                    </a:lnTo>
                    <a:cubicBezTo>
                      <a:pt x="1416" y="389"/>
                      <a:pt x="1484" y="525"/>
                      <a:pt x="1416" y="662"/>
                    </a:cubicBezTo>
                    <a:lnTo>
                      <a:pt x="1165" y="1279"/>
                    </a:lnTo>
                    <a:cubicBezTo>
                      <a:pt x="1096" y="1416"/>
                      <a:pt x="959" y="1484"/>
                      <a:pt x="845" y="1416"/>
                    </a:cubicBezTo>
                    <a:lnTo>
                      <a:pt x="183" y="1142"/>
                    </a:lnTo>
                    <a:cubicBezTo>
                      <a:pt x="46" y="1096"/>
                      <a:pt x="1" y="936"/>
                      <a:pt x="46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8"/>
              <p:cNvSpPr/>
              <p:nvPr/>
            </p:nvSpPr>
            <p:spPr>
              <a:xfrm>
                <a:off x="6266275" y="4137700"/>
                <a:ext cx="371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62" extrusionOk="0">
                    <a:moveTo>
                      <a:pt x="46" y="822"/>
                    </a:moveTo>
                    <a:lnTo>
                      <a:pt x="320" y="183"/>
                    </a:lnTo>
                    <a:cubicBezTo>
                      <a:pt x="366" y="46"/>
                      <a:pt x="526" y="0"/>
                      <a:pt x="640" y="46"/>
                    </a:cubicBezTo>
                    <a:lnTo>
                      <a:pt x="1302" y="320"/>
                    </a:lnTo>
                    <a:cubicBezTo>
                      <a:pt x="1416" y="366"/>
                      <a:pt x="1484" y="525"/>
                      <a:pt x="1439" y="640"/>
                    </a:cubicBezTo>
                    <a:lnTo>
                      <a:pt x="1165" y="1279"/>
                    </a:lnTo>
                    <a:cubicBezTo>
                      <a:pt x="1119" y="1416"/>
                      <a:pt x="959" y="1461"/>
                      <a:pt x="845" y="1416"/>
                    </a:cubicBezTo>
                    <a:lnTo>
                      <a:pt x="183" y="1142"/>
                    </a:lnTo>
                    <a:cubicBezTo>
                      <a:pt x="46" y="1073"/>
                      <a:pt x="1" y="936"/>
                      <a:pt x="46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>
                <a:off x="6279975" y="4104600"/>
                <a:ext cx="3710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485" extrusionOk="0">
                    <a:moveTo>
                      <a:pt x="46" y="822"/>
                    </a:moveTo>
                    <a:lnTo>
                      <a:pt x="320" y="183"/>
                    </a:lnTo>
                    <a:cubicBezTo>
                      <a:pt x="366" y="69"/>
                      <a:pt x="525" y="1"/>
                      <a:pt x="639" y="69"/>
                    </a:cubicBezTo>
                    <a:lnTo>
                      <a:pt x="1301" y="343"/>
                    </a:lnTo>
                    <a:cubicBezTo>
                      <a:pt x="1438" y="389"/>
                      <a:pt x="1484" y="526"/>
                      <a:pt x="1438" y="663"/>
                    </a:cubicBezTo>
                    <a:lnTo>
                      <a:pt x="1164" y="1302"/>
                    </a:lnTo>
                    <a:cubicBezTo>
                      <a:pt x="1119" y="1416"/>
                      <a:pt x="959" y="1484"/>
                      <a:pt x="845" y="1439"/>
                    </a:cubicBezTo>
                    <a:lnTo>
                      <a:pt x="183" y="1142"/>
                    </a:lnTo>
                    <a:cubicBezTo>
                      <a:pt x="69" y="1096"/>
                      <a:pt x="0" y="959"/>
                      <a:pt x="46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>
                <a:off x="6270275" y="4216450"/>
                <a:ext cx="3710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462" extrusionOk="0">
                    <a:moveTo>
                      <a:pt x="46" y="822"/>
                    </a:moveTo>
                    <a:lnTo>
                      <a:pt x="320" y="183"/>
                    </a:lnTo>
                    <a:cubicBezTo>
                      <a:pt x="366" y="46"/>
                      <a:pt x="525" y="0"/>
                      <a:pt x="639" y="46"/>
                    </a:cubicBezTo>
                    <a:lnTo>
                      <a:pt x="1301" y="320"/>
                    </a:lnTo>
                    <a:cubicBezTo>
                      <a:pt x="1438" y="388"/>
                      <a:pt x="1484" y="525"/>
                      <a:pt x="1438" y="639"/>
                    </a:cubicBezTo>
                    <a:lnTo>
                      <a:pt x="1164" y="1279"/>
                    </a:lnTo>
                    <a:cubicBezTo>
                      <a:pt x="1119" y="1416"/>
                      <a:pt x="959" y="1461"/>
                      <a:pt x="845" y="1416"/>
                    </a:cubicBezTo>
                    <a:lnTo>
                      <a:pt x="183" y="1142"/>
                    </a:lnTo>
                    <a:cubicBezTo>
                      <a:pt x="69" y="1073"/>
                      <a:pt x="0" y="936"/>
                      <a:pt x="46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>
                <a:off x="6283975" y="4183350"/>
                <a:ext cx="3710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485" extrusionOk="0">
                    <a:moveTo>
                      <a:pt x="46" y="822"/>
                    </a:moveTo>
                    <a:lnTo>
                      <a:pt x="320" y="183"/>
                    </a:lnTo>
                    <a:cubicBezTo>
                      <a:pt x="388" y="69"/>
                      <a:pt x="525" y="0"/>
                      <a:pt x="639" y="69"/>
                    </a:cubicBezTo>
                    <a:lnTo>
                      <a:pt x="1301" y="343"/>
                    </a:lnTo>
                    <a:cubicBezTo>
                      <a:pt x="1438" y="389"/>
                      <a:pt x="1484" y="548"/>
                      <a:pt x="1438" y="662"/>
                    </a:cubicBezTo>
                    <a:lnTo>
                      <a:pt x="1164" y="1302"/>
                    </a:lnTo>
                    <a:cubicBezTo>
                      <a:pt x="1119" y="1416"/>
                      <a:pt x="982" y="1484"/>
                      <a:pt x="845" y="1438"/>
                    </a:cubicBezTo>
                    <a:lnTo>
                      <a:pt x="183" y="1142"/>
                    </a:lnTo>
                    <a:cubicBezTo>
                      <a:pt x="69" y="1096"/>
                      <a:pt x="0" y="959"/>
                      <a:pt x="46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8"/>
              <p:cNvSpPr/>
              <p:nvPr/>
            </p:nvSpPr>
            <p:spPr>
              <a:xfrm>
                <a:off x="6297650" y="4150825"/>
                <a:ext cx="3770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85" extrusionOk="0">
                    <a:moveTo>
                      <a:pt x="69" y="822"/>
                    </a:moveTo>
                    <a:lnTo>
                      <a:pt x="320" y="183"/>
                    </a:lnTo>
                    <a:cubicBezTo>
                      <a:pt x="389" y="69"/>
                      <a:pt x="526" y="0"/>
                      <a:pt x="663" y="46"/>
                    </a:cubicBezTo>
                    <a:lnTo>
                      <a:pt x="1302" y="343"/>
                    </a:lnTo>
                    <a:cubicBezTo>
                      <a:pt x="1439" y="388"/>
                      <a:pt x="1507" y="525"/>
                      <a:pt x="1439" y="662"/>
                    </a:cubicBezTo>
                    <a:lnTo>
                      <a:pt x="1165" y="1301"/>
                    </a:lnTo>
                    <a:cubicBezTo>
                      <a:pt x="1119" y="1416"/>
                      <a:pt x="982" y="1484"/>
                      <a:pt x="845" y="1416"/>
                    </a:cubicBezTo>
                    <a:lnTo>
                      <a:pt x="184" y="1142"/>
                    </a:lnTo>
                    <a:cubicBezTo>
                      <a:pt x="69" y="1096"/>
                      <a:pt x="1" y="959"/>
                      <a:pt x="69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8"/>
              <p:cNvSpPr/>
              <p:nvPr/>
            </p:nvSpPr>
            <p:spPr>
              <a:xfrm>
                <a:off x="6311925" y="4118300"/>
                <a:ext cx="371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62" extrusionOk="0">
                    <a:moveTo>
                      <a:pt x="46" y="822"/>
                    </a:moveTo>
                    <a:lnTo>
                      <a:pt x="320" y="183"/>
                    </a:lnTo>
                    <a:cubicBezTo>
                      <a:pt x="366" y="46"/>
                      <a:pt x="503" y="0"/>
                      <a:pt x="640" y="46"/>
                    </a:cubicBezTo>
                    <a:lnTo>
                      <a:pt x="1302" y="320"/>
                    </a:lnTo>
                    <a:cubicBezTo>
                      <a:pt x="1416" y="388"/>
                      <a:pt x="1484" y="525"/>
                      <a:pt x="1416" y="640"/>
                    </a:cubicBezTo>
                    <a:lnTo>
                      <a:pt x="1165" y="1279"/>
                    </a:lnTo>
                    <a:cubicBezTo>
                      <a:pt x="1096" y="1416"/>
                      <a:pt x="959" y="1461"/>
                      <a:pt x="845" y="1416"/>
                    </a:cubicBezTo>
                    <a:lnTo>
                      <a:pt x="183" y="1142"/>
                    </a:lnTo>
                    <a:cubicBezTo>
                      <a:pt x="46" y="1096"/>
                      <a:pt x="1" y="936"/>
                      <a:pt x="46" y="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8"/>
              <p:cNvSpPr/>
              <p:nvPr/>
            </p:nvSpPr>
            <p:spPr>
              <a:xfrm>
                <a:off x="6193225" y="4072075"/>
                <a:ext cx="188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63" extrusionOk="0">
                    <a:moveTo>
                      <a:pt x="686" y="503"/>
                    </a:moveTo>
                    <a:lnTo>
                      <a:pt x="617" y="617"/>
                    </a:lnTo>
                    <a:lnTo>
                      <a:pt x="572" y="640"/>
                    </a:lnTo>
                    <a:lnTo>
                      <a:pt x="572" y="640"/>
                    </a:lnTo>
                    <a:lnTo>
                      <a:pt x="526" y="663"/>
                    </a:lnTo>
                    <a:lnTo>
                      <a:pt x="320" y="571"/>
                    </a:lnTo>
                    <a:lnTo>
                      <a:pt x="298" y="526"/>
                    </a:lnTo>
                    <a:lnTo>
                      <a:pt x="252" y="548"/>
                    </a:lnTo>
                    <a:lnTo>
                      <a:pt x="47" y="457"/>
                    </a:lnTo>
                    <a:lnTo>
                      <a:pt x="24" y="411"/>
                    </a:lnTo>
                    <a:lnTo>
                      <a:pt x="24" y="411"/>
                    </a:lnTo>
                    <a:lnTo>
                      <a:pt x="1" y="366"/>
                    </a:lnTo>
                    <a:lnTo>
                      <a:pt x="47" y="229"/>
                    </a:lnTo>
                    <a:lnTo>
                      <a:pt x="92" y="206"/>
                    </a:lnTo>
                    <a:lnTo>
                      <a:pt x="69" y="183"/>
                    </a:lnTo>
                    <a:lnTo>
                      <a:pt x="138" y="46"/>
                    </a:lnTo>
                    <a:lnTo>
                      <a:pt x="183" y="23"/>
                    </a:lnTo>
                    <a:lnTo>
                      <a:pt x="183" y="23"/>
                    </a:lnTo>
                    <a:lnTo>
                      <a:pt x="229" y="1"/>
                    </a:lnTo>
                    <a:lnTo>
                      <a:pt x="435" y="92"/>
                    </a:lnTo>
                    <a:lnTo>
                      <a:pt x="457" y="138"/>
                    </a:lnTo>
                    <a:lnTo>
                      <a:pt x="503" y="138"/>
                    </a:lnTo>
                    <a:lnTo>
                      <a:pt x="708" y="206"/>
                    </a:lnTo>
                    <a:lnTo>
                      <a:pt x="731" y="274"/>
                    </a:lnTo>
                    <a:lnTo>
                      <a:pt x="731" y="274"/>
                    </a:lnTo>
                    <a:lnTo>
                      <a:pt x="754" y="320"/>
                    </a:lnTo>
                    <a:lnTo>
                      <a:pt x="708" y="434"/>
                    </a:lnTo>
                    <a:lnTo>
                      <a:pt x="663" y="457"/>
                    </a:lnTo>
                    <a:close/>
                    <a:moveTo>
                      <a:pt x="572" y="548"/>
                    </a:moveTo>
                    <a:lnTo>
                      <a:pt x="594" y="457"/>
                    </a:lnTo>
                    <a:lnTo>
                      <a:pt x="640" y="457"/>
                    </a:lnTo>
                    <a:lnTo>
                      <a:pt x="617" y="411"/>
                    </a:lnTo>
                    <a:lnTo>
                      <a:pt x="686" y="297"/>
                    </a:lnTo>
                    <a:lnTo>
                      <a:pt x="480" y="206"/>
                    </a:lnTo>
                    <a:lnTo>
                      <a:pt x="457" y="160"/>
                    </a:lnTo>
                    <a:lnTo>
                      <a:pt x="412" y="183"/>
                    </a:lnTo>
                    <a:lnTo>
                      <a:pt x="298" y="138"/>
                    </a:lnTo>
                    <a:lnTo>
                      <a:pt x="389" y="274"/>
                    </a:lnTo>
                    <a:lnTo>
                      <a:pt x="366" y="297"/>
                    </a:lnTo>
                    <a:lnTo>
                      <a:pt x="298" y="274"/>
                    </a:lnTo>
                    <a:lnTo>
                      <a:pt x="183" y="115"/>
                    </a:lnTo>
                    <a:lnTo>
                      <a:pt x="161" y="206"/>
                    </a:lnTo>
                    <a:lnTo>
                      <a:pt x="115" y="229"/>
                    </a:lnTo>
                    <a:lnTo>
                      <a:pt x="138" y="274"/>
                    </a:lnTo>
                    <a:lnTo>
                      <a:pt x="92" y="389"/>
                    </a:lnTo>
                    <a:lnTo>
                      <a:pt x="275" y="480"/>
                    </a:lnTo>
                    <a:lnTo>
                      <a:pt x="298" y="526"/>
                    </a:lnTo>
                    <a:lnTo>
                      <a:pt x="343" y="503"/>
                    </a:lnTo>
                    <a:lnTo>
                      <a:pt x="457" y="548"/>
                    </a:lnTo>
                    <a:lnTo>
                      <a:pt x="366" y="411"/>
                    </a:lnTo>
                    <a:lnTo>
                      <a:pt x="389" y="366"/>
                    </a:lnTo>
                    <a:lnTo>
                      <a:pt x="457" y="3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8"/>
              <p:cNvSpPr/>
              <p:nvPr/>
            </p:nvSpPr>
            <p:spPr>
              <a:xfrm>
                <a:off x="6186375" y="4187925"/>
                <a:ext cx="137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57" extrusionOk="0">
                    <a:moveTo>
                      <a:pt x="206" y="46"/>
                    </a:moveTo>
                    <a:cubicBezTo>
                      <a:pt x="252" y="114"/>
                      <a:pt x="298" y="160"/>
                      <a:pt x="343" y="206"/>
                    </a:cubicBezTo>
                    <a:cubicBezTo>
                      <a:pt x="366" y="251"/>
                      <a:pt x="435" y="297"/>
                      <a:pt x="503" y="320"/>
                    </a:cubicBezTo>
                    <a:lnTo>
                      <a:pt x="549" y="342"/>
                    </a:lnTo>
                    <a:lnTo>
                      <a:pt x="503" y="457"/>
                    </a:lnTo>
                    <a:lnTo>
                      <a:pt x="457" y="411"/>
                    </a:lnTo>
                    <a:cubicBezTo>
                      <a:pt x="389" y="388"/>
                      <a:pt x="343" y="342"/>
                      <a:pt x="298" y="297"/>
                    </a:cubicBezTo>
                    <a:cubicBezTo>
                      <a:pt x="252" y="251"/>
                      <a:pt x="206" y="183"/>
                      <a:pt x="184" y="137"/>
                    </a:cubicBezTo>
                    <a:lnTo>
                      <a:pt x="69" y="365"/>
                    </a:lnTo>
                    <a:lnTo>
                      <a:pt x="1" y="34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8"/>
              <p:cNvSpPr/>
              <p:nvPr/>
            </p:nvSpPr>
            <p:spPr>
              <a:xfrm>
                <a:off x="6201225" y="4155950"/>
                <a:ext cx="131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58" extrusionOk="0">
                    <a:moveTo>
                      <a:pt x="183" y="115"/>
                    </a:moveTo>
                    <a:cubicBezTo>
                      <a:pt x="160" y="115"/>
                      <a:pt x="137" y="115"/>
                      <a:pt x="115" y="115"/>
                    </a:cubicBezTo>
                    <a:cubicBezTo>
                      <a:pt x="115" y="115"/>
                      <a:pt x="92" y="138"/>
                      <a:pt x="92" y="161"/>
                    </a:cubicBezTo>
                    <a:cubicBezTo>
                      <a:pt x="92" y="161"/>
                      <a:pt x="92" y="183"/>
                      <a:pt x="92" y="206"/>
                    </a:cubicBezTo>
                    <a:cubicBezTo>
                      <a:pt x="92" y="206"/>
                      <a:pt x="115" y="229"/>
                      <a:pt x="137" y="229"/>
                    </a:cubicBezTo>
                    <a:cubicBezTo>
                      <a:pt x="137" y="252"/>
                      <a:pt x="160" y="252"/>
                      <a:pt x="183" y="229"/>
                    </a:cubicBezTo>
                    <a:cubicBezTo>
                      <a:pt x="206" y="229"/>
                      <a:pt x="206" y="229"/>
                      <a:pt x="206" y="206"/>
                    </a:cubicBezTo>
                    <a:cubicBezTo>
                      <a:pt x="229" y="183"/>
                      <a:pt x="229" y="183"/>
                      <a:pt x="206" y="161"/>
                    </a:cubicBezTo>
                    <a:cubicBezTo>
                      <a:pt x="206" y="138"/>
                      <a:pt x="183" y="138"/>
                      <a:pt x="183" y="115"/>
                    </a:cubicBezTo>
                    <a:close/>
                    <a:moveTo>
                      <a:pt x="388" y="206"/>
                    </a:moveTo>
                    <a:cubicBezTo>
                      <a:pt x="366" y="183"/>
                      <a:pt x="343" y="183"/>
                      <a:pt x="320" y="206"/>
                    </a:cubicBezTo>
                    <a:cubicBezTo>
                      <a:pt x="320" y="206"/>
                      <a:pt x="297" y="206"/>
                      <a:pt x="297" y="229"/>
                    </a:cubicBezTo>
                    <a:cubicBezTo>
                      <a:pt x="274" y="252"/>
                      <a:pt x="274" y="275"/>
                      <a:pt x="297" y="298"/>
                    </a:cubicBezTo>
                    <a:cubicBezTo>
                      <a:pt x="297" y="320"/>
                      <a:pt x="320" y="320"/>
                      <a:pt x="320" y="320"/>
                    </a:cubicBezTo>
                    <a:cubicBezTo>
                      <a:pt x="343" y="343"/>
                      <a:pt x="366" y="343"/>
                      <a:pt x="388" y="343"/>
                    </a:cubicBezTo>
                    <a:cubicBezTo>
                      <a:pt x="411" y="320"/>
                      <a:pt x="411" y="320"/>
                      <a:pt x="434" y="298"/>
                    </a:cubicBezTo>
                    <a:cubicBezTo>
                      <a:pt x="434" y="275"/>
                      <a:pt x="434" y="252"/>
                      <a:pt x="434" y="229"/>
                    </a:cubicBezTo>
                    <a:cubicBezTo>
                      <a:pt x="411" y="229"/>
                      <a:pt x="411" y="206"/>
                      <a:pt x="388" y="206"/>
                    </a:cubicBezTo>
                    <a:close/>
                    <a:moveTo>
                      <a:pt x="206" y="24"/>
                    </a:moveTo>
                    <a:cubicBezTo>
                      <a:pt x="229" y="47"/>
                      <a:pt x="252" y="47"/>
                      <a:pt x="274" y="69"/>
                    </a:cubicBezTo>
                    <a:cubicBezTo>
                      <a:pt x="274" y="92"/>
                      <a:pt x="274" y="115"/>
                      <a:pt x="274" y="138"/>
                    </a:cubicBezTo>
                    <a:cubicBezTo>
                      <a:pt x="297" y="115"/>
                      <a:pt x="320" y="115"/>
                      <a:pt x="366" y="92"/>
                    </a:cubicBezTo>
                    <a:cubicBezTo>
                      <a:pt x="388" y="92"/>
                      <a:pt x="411" y="92"/>
                      <a:pt x="434" y="115"/>
                    </a:cubicBezTo>
                    <a:cubicBezTo>
                      <a:pt x="480" y="138"/>
                      <a:pt x="503" y="161"/>
                      <a:pt x="503" y="183"/>
                    </a:cubicBezTo>
                    <a:cubicBezTo>
                      <a:pt x="525" y="229"/>
                      <a:pt x="525" y="275"/>
                      <a:pt x="503" y="320"/>
                    </a:cubicBezTo>
                    <a:cubicBezTo>
                      <a:pt x="480" y="366"/>
                      <a:pt x="457" y="412"/>
                      <a:pt x="411" y="435"/>
                    </a:cubicBezTo>
                    <a:cubicBezTo>
                      <a:pt x="388" y="457"/>
                      <a:pt x="343" y="457"/>
                      <a:pt x="297" y="435"/>
                    </a:cubicBezTo>
                    <a:cubicBezTo>
                      <a:pt x="274" y="412"/>
                      <a:pt x="252" y="412"/>
                      <a:pt x="229" y="389"/>
                    </a:cubicBezTo>
                    <a:cubicBezTo>
                      <a:pt x="229" y="366"/>
                      <a:pt x="229" y="320"/>
                      <a:pt x="229" y="298"/>
                    </a:cubicBezTo>
                    <a:cubicBezTo>
                      <a:pt x="206" y="320"/>
                      <a:pt x="183" y="320"/>
                      <a:pt x="160" y="343"/>
                    </a:cubicBezTo>
                    <a:cubicBezTo>
                      <a:pt x="137" y="343"/>
                      <a:pt x="115" y="343"/>
                      <a:pt x="92" y="320"/>
                    </a:cubicBezTo>
                    <a:cubicBezTo>
                      <a:pt x="46" y="298"/>
                      <a:pt x="23" y="275"/>
                      <a:pt x="0" y="252"/>
                    </a:cubicBezTo>
                    <a:cubicBezTo>
                      <a:pt x="0" y="206"/>
                      <a:pt x="0" y="161"/>
                      <a:pt x="23" y="115"/>
                    </a:cubicBezTo>
                    <a:cubicBezTo>
                      <a:pt x="23" y="69"/>
                      <a:pt x="69" y="47"/>
                      <a:pt x="92" y="24"/>
                    </a:cubicBezTo>
                    <a:cubicBezTo>
                      <a:pt x="137" y="1"/>
                      <a:pt x="160" y="1"/>
                      <a:pt x="206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8"/>
              <p:cNvSpPr/>
              <p:nvPr/>
            </p:nvSpPr>
            <p:spPr>
              <a:xfrm>
                <a:off x="6214925" y="4123425"/>
                <a:ext cx="131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35" extrusionOk="0">
                    <a:moveTo>
                      <a:pt x="274" y="229"/>
                    </a:moveTo>
                    <a:cubicBezTo>
                      <a:pt x="274" y="206"/>
                      <a:pt x="274" y="206"/>
                      <a:pt x="274" y="183"/>
                    </a:cubicBezTo>
                    <a:cubicBezTo>
                      <a:pt x="274" y="161"/>
                      <a:pt x="274" y="161"/>
                      <a:pt x="274" y="138"/>
                    </a:cubicBezTo>
                    <a:lnTo>
                      <a:pt x="229" y="138"/>
                    </a:lnTo>
                    <a:cubicBezTo>
                      <a:pt x="183" y="115"/>
                      <a:pt x="160" y="115"/>
                      <a:pt x="137" y="115"/>
                    </a:cubicBezTo>
                    <a:cubicBezTo>
                      <a:pt x="114" y="115"/>
                      <a:pt x="92" y="138"/>
                      <a:pt x="92" y="161"/>
                    </a:cubicBezTo>
                    <a:cubicBezTo>
                      <a:pt x="92" y="161"/>
                      <a:pt x="92" y="183"/>
                      <a:pt x="92" y="206"/>
                    </a:cubicBezTo>
                    <a:cubicBezTo>
                      <a:pt x="114" y="229"/>
                      <a:pt x="137" y="252"/>
                      <a:pt x="160" y="252"/>
                    </a:cubicBezTo>
                    <a:cubicBezTo>
                      <a:pt x="183" y="275"/>
                      <a:pt x="206" y="275"/>
                      <a:pt x="229" y="275"/>
                    </a:cubicBezTo>
                    <a:cubicBezTo>
                      <a:pt x="251" y="252"/>
                      <a:pt x="251" y="252"/>
                      <a:pt x="274" y="229"/>
                    </a:cubicBezTo>
                    <a:close/>
                    <a:moveTo>
                      <a:pt x="411" y="320"/>
                    </a:moveTo>
                    <a:cubicBezTo>
                      <a:pt x="434" y="275"/>
                      <a:pt x="434" y="252"/>
                      <a:pt x="411" y="229"/>
                    </a:cubicBezTo>
                    <a:cubicBezTo>
                      <a:pt x="411" y="206"/>
                      <a:pt x="388" y="206"/>
                      <a:pt x="343" y="183"/>
                    </a:cubicBezTo>
                    <a:lnTo>
                      <a:pt x="320" y="161"/>
                    </a:lnTo>
                    <a:cubicBezTo>
                      <a:pt x="343" y="183"/>
                      <a:pt x="343" y="206"/>
                      <a:pt x="343" y="229"/>
                    </a:cubicBezTo>
                    <a:cubicBezTo>
                      <a:pt x="343" y="229"/>
                      <a:pt x="343" y="252"/>
                      <a:pt x="343" y="275"/>
                    </a:cubicBezTo>
                    <a:cubicBezTo>
                      <a:pt x="320" y="320"/>
                      <a:pt x="274" y="343"/>
                      <a:pt x="251" y="366"/>
                    </a:cubicBezTo>
                    <a:cubicBezTo>
                      <a:pt x="206" y="366"/>
                      <a:pt x="160" y="366"/>
                      <a:pt x="114" y="343"/>
                    </a:cubicBezTo>
                    <a:cubicBezTo>
                      <a:pt x="69" y="320"/>
                      <a:pt x="46" y="298"/>
                      <a:pt x="23" y="252"/>
                    </a:cubicBezTo>
                    <a:cubicBezTo>
                      <a:pt x="0" y="206"/>
                      <a:pt x="0" y="161"/>
                      <a:pt x="23" y="115"/>
                    </a:cubicBezTo>
                    <a:cubicBezTo>
                      <a:pt x="46" y="69"/>
                      <a:pt x="69" y="46"/>
                      <a:pt x="114" y="24"/>
                    </a:cubicBezTo>
                    <a:cubicBezTo>
                      <a:pt x="160" y="1"/>
                      <a:pt x="206" y="24"/>
                      <a:pt x="274" y="46"/>
                    </a:cubicBezTo>
                    <a:lnTo>
                      <a:pt x="388" y="92"/>
                    </a:lnTo>
                    <a:cubicBezTo>
                      <a:pt x="434" y="115"/>
                      <a:pt x="480" y="138"/>
                      <a:pt x="502" y="183"/>
                    </a:cubicBezTo>
                    <a:cubicBezTo>
                      <a:pt x="525" y="229"/>
                      <a:pt x="525" y="298"/>
                      <a:pt x="502" y="343"/>
                    </a:cubicBezTo>
                    <a:cubicBezTo>
                      <a:pt x="480" y="366"/>
                      <a:pt x="480" y="366"/>
                      <a:pt x="457" y="389"/>
                    </a:cubicBezTo>
                    <a:cubicBezTo>
                      <a:pt x="457" y="412"/>
                      <a:pt x="457" y="412"/>
                      <a:pt x="434" y="435"/>
                    </a:cubicBezTo>
                    <a:lnTo>
                      <a:pt x="365" y="389"/>
                    </a:lnTo>
                    <a:cubicBezTo>
                      <a:pt x="388" y="389"/>
                      <a:pt x="388" y="366"/>
                      <a:pt x="388" y="366"/>
                    </a:cubicBezTo>
                    <a:cubicBezTo>
                      <a:pt x="411" y="343"/>
                      <a:pt x="411" y="320"/>
                      <a:pt x="411" y="3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8"/>
              <p:cNvSpPr/>
              <p:nvPr/>
            </p:nvSpPr>
            <p:spPr>
              <a:xfrm>
                <a:off x="6227475" y="4090900"/>
                <a:ext cx="1542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12" extrusionOk="0">
                    <a:moveTo>
                      <a:pt x="480" y="389"/>
                    </a:moveTo>
                    <a:lnTo>
                      <a:pt x="206" y="1"/>
                    </a:lnTo>
                    <a:lnTo>
                      <a:pt x="160" y="46"/>
                    </a:lnTo>
                    <a:lnTo>
                      <a:pt x="434" y="412"/>
                    </a:lnTo>
                    <a:close/>
                    <a:moveTo>
                      <a:pt x="480" y="183"/>
                    </a:moveTo>
                    <a:cubicBezTo>
                      <a:pt x="503" y="206"/>
                      <a:pt x="503" y="206"/>
                      <a:pt x="525" y="206"/>
                    </a:cubicBezTo>
                    <a:cubicBezTo>
                      <a:pt x="525" y="183"/>
                      <a:pt x="548" y="183"/>
                      <a:pt x="548" y="183"/>
                    </a:cubicBezTo>
                    <a:cubicBezTo>
                      <a:pt x="548" y="161"/>
                      <a:pt x="548" y="138"/>
                      <a:pt x="548" y="138"/>
                    </a:cubicBezTo>
                    <a:cubicBezTo>
                      <a:pt x="548" y="138"/>
                      <a:pt x="525" y="115"/>
                      <a:pt x="525" y="115"/>
                    </a:cubicBezTo>
                    <a:lnTo>
                      <a:pt x="503" y="115"/>
                    </a:lnTo>
                    <a:cubicBezTo>
                      <a:pt x="480" y="92"/>
                      <a:pt x="480" y="92"/>
                      <a:pt x="457" y="92"/>
                    </a:cubicBezTo>
                    <a:cubicBezTo>
                      <a:pt x="457" y="115"/>
                      <a:pt x="434" y="115"/>
                      <a:pt x="434" y="115"/>
                    </a:cubicBezTo>
                    <a:cubicBezTo>
                      <a:pt x="434" y="138"/>
                      <a:pt x="434" y="161"/>
                      <a:pt x="434" y="161"/>
                    </a:cubicBezTo>
                    <a:cubicBezTo>
                      <a:pt x="434" y="161"/>
                      <a:pt x="457" y="183"/>
                      <a:pt x="457" y="183"/>
                    </a:cubicBezTo>
                    <a:close/>
                    <a:moveTo>
                      <a:pt x="434" y="252"/>
                    </a:moveTo>
                    <a:cubicBezTo>
                      <a:pt x="411" y="229"/>
                      <a:pt x="388" y="206"/>
                      <a:pt x="388" y="183"/>
                    </a:cubicBezTo>
                    <a:cubicBezTo>
                      <a:pt x="366" y="161"/>
                      <a:pt x="366" y="138"/>
                      <a:pt x="388" y="92"/>
                    </a:cubicBezTo>
                    <a:cubicBezTo>
                      <a:pt x="388" y="69"/>
                      <a:pt x="411" y="46"/>
                      <a:pt x="434" y="46"/>
                    </a:cubicBezTo>
                    <a:cubicBezTo>
                      <a:pt x="480" y="24"/>
                      <a:pt x="503" y="24"/>
                      <a:pt x="525" y="46"/>
                    </a:cubicBezTo>
                    <a:lnTo>
                      <a:pt x="548" y="46"/>
                    </a:lnTo>
                    <a:cubicBezTo>
                      <a:pt x="571" y="69"/>
                      <a:pt x="594" y="92"/>
                      <a:pt x="617" y="115"/>
                    </a:cubicBezTo>
                    <a:cubicBezTo>
                      <a:pt x="617" y="138"/>
                      <a:pt x="617" y="161"/>
                      <a:pt x="594" y="183"/>
                    </a:cubicBezTo>
                    <a:cubicBezTo>
                      <a:pt x="594" y="229"/>
                      <a:pt x="571" y="252"/>
                      <a:pt x="548" y="252"/>
                    </a:cubicBezTo>
                    <a:cubicBezTo>
                      <a:pt x="525" y="275"/>
                      <a:pt x="480" y="275"/>
                      <a:pt x="457" y="252"/>
                    </a:cubicBezTo>
                    <a:close/>
                    <a:moveTo>
                      <a:pt x="137" y="298"/>
                    </a:moveTo>
                    <a:cubicBezTo>
                      <a:pt x="137" y="320"/>
                      <a:pt x="160" y="320"/>
                      <a:pt x="160" y="320"/>
                    </a:cubicBezTo>
                    <a:cubicBezTo>
                      <a:pt x="183" y="298"/>
                      <a:pt x="183" y="298"/>
                      <a:pt x="183" y="275"/>
                    </a:cubicBezTo>
                    <a:cubicBezTo>
                      <a:pt x="206" y="275"/>
                      <a:pt x="206" y="252"/>
                      <a:pt x="183" y="252"/>
                    </a:cubicBezTo>
                    <a:cubicBezTo>
                      <a:pt x="183" y="252"/>
                      <a:pt x="183" y="229"/>
                      <a:pt x="160" y="229"/>
                    </a:cubicBezTo>
                    <a:lnTo>
                      <a:pt x="137" y="229"/>
                    </a:lnTo>
                    <a:cubicBezTo>
                      <a:pt x="115" y="206"/>
                      <a:pt x="115" y="206"/>
                      <a:pt x="92" y="206"/>
                    </a:cubicBezTo>
                    <a:cubicBezTo>
                      <a:pt x="92" y="229"/>
                      <a:pt x="92" y="229"/>
                      <a:pt x="69" y="229"/>
                    </a:cubicBezTo>
                    <a:cubicBezTo>
                      <a:pt x="69" y="252"/>
                      <a:pt x="69" y="252"/>
                      <a:pt x="69" y="275"/>
                    </a:cubicBezTo>
                    <a:cubicBezTo>
                      <a:pt x="92" y="275"/>
                      <a:pt x="92" y="298"/>
                      <a:pt x="115" y="298"/>
                    </a:cubicBezTo>
                    <a:close/>
                    <a:moveTo>
                      <a:pt x="69" y="366"/>
                    </a:moveTo>
                    <a:cubicBezTo>
                      <a:pt x="46" y="343"/>
                      <a:pt x="23" y="320"/>
                      <a:pt x="23" y="298"/>
                    </a:cubicBezTo>
                    <a:cubicBezTo>
                      <a:pt x="0" y="275"/>
                      <a:pt x="0" y="252"/>
                      <a:pt x="23" y="206"/>
                    </a:cubicBezTo>
                    <a:cubicBezTo>
                      <a:pt x="46" y="183"/>
                      <a:pt x="46" y="161"/>
                      <a:pt x="92" y="161"/>
                    </a:cubicBezTo>
                    <a:cubicBezTo>
                      <a:pt x="115" y="138"/>
                      <a:pt x="137" y="138"/>
                      <a:pt x="160" y="161"/>
                    </a:cubicBezTo>
                    <a:lnTo>
                      <a:pt x="183" y="161"/>
                    </a:lnTo>
                    <a:cubicBezTo>
                      <a:pt x="206" y="183"/>
                      <a:pt x="229" y="206"/>
                      <a:pt x="251" y="229"/>
                    </a:cubicBezTo>
                    <a:cubicBezTo>
                      <a:pt x="251" y="252"/>
                      <a:pt x="251" y="275"/>
                      <a:pt x="251" y="298"/>
                    </a:cubicBezTo>
                    <a:cubicBezTo>
                      <a:pt x="229" y="343"/>
                      <a:pt x="206" y="366"/>
                      <a:pt x="183" y="366"/>
                    </a:cubicBezTo>
                    <a:cubicBezTo>
                      <a:pt x="160" y="389"/>
                      <a:pt x="137" y="389"/>
                      <a:pt x="92" y="3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8"/>
              <p:cNvSpPr/>
              <p:nvPr/>
            </p:nvSpPr>
            <p:spPr>
              <a:xfrm>
                <a:off x="6220050" y="4202175"/>
                <a:ext cx="125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58" extrusionOk="0">
                    <a:moveTo>
                      <a:pt x="252" y="343"/>
                    </a:moveTo>
                    <a:lnTo>
                      <a:pt x="297" y="229"/>
                    </a:lnTo>
                    <a:lnTo>
                      <a:pt x="115" y="161"/>
                    </a:lnTo>
                    <a:lnTo>
                      <a:pt x="115" y="161"/>
                    </a:lnTo>
                    <a:lnTo>
                      <a:pt x="138" y="161"/>
                    </a:lnTo>
                    <a:close/>
                    <a:moveTo>
                      <a:pt x="320" y="138"/>
                    </a:moveTo>
                    <a:lnTo>
                      <a:pt x="343" y="69"/>
                    </a:lnTo>
                    <a:lnTo>
                      <a:pt x="412" y="115"/>
                    </a:lnTo>
                    <a:lnTo>
                      <a:pt x="389" y="161"/>
                    </a:lnTo>
                    <a:lnTo>
                      <a:pt x="503" y="206"/>
                    </a:lnTo>
                    <a:lnTo>
                      <a:pt x="457" y="297"/>
                    </a:lnTo>
                    <a:lnTo>
                      <a:pt x="366" y="252"/>
                    </a:lnTo>
                    <a:lnTo>
                      <a:pt x="275" y="457"/>
                    </a:lnTo>
                    <a:lnTo>
                      <a:pt x="229" y="434"/>
                    </a:lnTo>
                    <a:lnTo>
                      <a:pt x="1" y="11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8"/>
              <p:cNvSpPr/>
              <p:nvPr/>
            </p:nvSpPr>
            <p:spPr>
              <a:xfrm>
                <a:off x="6232050" y="4169075"/>
                <a:ext cx="1370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58" extrusionOk="0">
                    <a:moveTo>
                      <a:pt x="251" y="389"/>
                    </a:moveTo>
                    <a:lnTo>
                      <a:pt x="0" y="252"/>
                    </a:lnTo>
                    <a:lnTo>
                      <a:pt x="114" y="1"/>
                    </a:lnTo>
                    <a:lnTo>
                      <a:pt x="183" y="24"/>
                    </a:lnTo>
                    <a:lnTo>
                      <a:pt x="114" y="206"/>
                    </a:lnTo>
                    <a:lnTo>
                      <a:pt x="228" y="275"/>
                    </a:lnTo>
                    <a:cubicBezTo>
                      <a:pt x="205" y="252"/>
                      <a:pt x="205" y="252"/>
                      <a:pt x="205" y="229"/>
                    </a:cubicBezTo>
                    <a:cubicBezTo>
                      <a:pt x="228" y="206"/>
                      <a:pt x="228" y="206"/>
                      <a:pt x="228" y="183"/>
                    </a:cubicBezTo>
                    <a:cubicBezTo>
                      <a:pt x="251" y="138"/>
                      <a:pt x="274" y="115"/>
                      <a:pt x="320" y="92"/>
                    </a:cubicBezTo>
                    <a:cubicBezTo>
                      <a:pt x="342" y="92"/>
                      <a:pt x="388" y="92"/>
                      <a:pt x="434" y="115"/>
                    </a:cubicBezTo>
                    <a:cubicBezTo>
                      <a:pt x="479" y="138"/>
                      <a:pt x="525" y="161"/>
                      <a:pt x="548" y="206"/>
                    </a:cubicBezTo>
                    <a:cubicBezTo>
                      <a:pt x="548" y="229"/>
                      <a:pt x="548" y="275"/>
                      <a:pt x="525" y="343"/>
                    </a:cubicBezTo>
                    <a:cubicBezTo>
                      <a:pt x="525" y="389"/>
                      <a:pt x="479" y="412"/>
                      <a:pt x="457" y="435"/>
                    </a:cubicBezTo>
                    <a:cubicBezTo>
                      <a:pt x="411" y="457"/>
                      <a:pt x="388" y="457"/>
                      <a:pt x="342" y="435"/>
                    </a:cubicBezTo>
                    <a:lnTo>
                      <a:pt x="342" y="435"/>
                    </a:lnTo>
                    <a:lnTo>
                      <a:pt x="365" y="343"/>
                    </a:lnTo>
                    <a:cubicBezTo>
                      <a:pt x="388" y="343"/>
                      <a:pt x="411" y="343"/>
                      <a:pt x="434" y="343"/>
                    </a:cubicBezTo>
                    <a:cubicBezTo>
                      <a:pt x="434" y="343"/>
                      <a:pt x="457" y="320"/>
                      <a:pt x="457" y="298"/>
                    </a:cubicBezTo>
                    <a:cubicBezTo>
                      <a:pt x="479" y="275"/>
                      <a:pt x="479" y="252"/>
                      <a:pt x="457" y="252"/>
                    </a:cubicBezTo>
                    <a:cubicBezTo>
                      <a:pt x="457" y="229"/>
                      <a:pt x="434" y="206"/>
                      <a:pt x="411" y="206"/>
                    </a:cubicBezTo>
                    <a:cubicBezTo>
                      <a:pt x="388" y="183"/>
                      <a:pt x="365" y="183"/>
                      <a:pt x="342" y="183"/>
                    </a:cubicBezTo>
                    <a:cubicBezTo>
                      <a:pt x="320" y="206"/>
                      <a:pt x="297" y="206"/>
                      <a:pt x="297" y="229"/>
                    </a:cubicBezTo>
                    <a:cubicBezTo>
                      <a:pt x="274" y="252"/>
                      <a:pt x="274" y="275"/>
                      <a:pt x="274" y="275"/>
                    </a:cubicBezTo>
                    <a:cubicBezTo>
                      <a:pt x="274" y="298"/>
                      <a:pt x="297" y="298"/>
                      <a:pt x="297" y="3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8"/>
              <p:cNvSpPr/>
              <p:nvPr/>
            </p:nvSpPr>
            <p:spPr>
              <a:xfrm>
                <a:off x="6246875" y="4136550"/>
                <a:ext cx="131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35" extrusionOk="0">
                    <a:moveTo>
                      <a:pt x="252" y="206"/>
                    </a:moveTo>
                    <a:cubicBezTo>
                      <a:pt x="229" y="229"/>
                      <a:pt x="229" y="252"/>
                      <a:pt x="229" y="252"/>
                    </a:cubicBezTo>
                    <a:cubicBezTo>
                      <a:pt x="229" y="275"/>
                      <a:pt x="252" y="298"/>
                      <a:pt x="252" y="298"/>
                    </a:cubicBezTo>
                    <a:lnTo>
                      <a:pt x="274" y="320"/>
                    </a:lnTo>
                    <a:cubicBezTo>
                      <a:pt x="320" y="320"/>
                      <a:pt x="343" y="343"/>
                      <a:pt x="366" y="320"/>
                    </a:cubicBezTo>
                    <a:cubicBezTo>
                      <a:pt x="389" y="320"/>
                      <a:pt x="411" y="320"/>
                      <a:pt x="434" y="298"/>
                    </a:cubicBezTo>
                    <a:cubicBezTo>
                      <a:pt x="434" y="275"/>
                      <a:pt x="434" y="252"/>
                      <a:pt x="411" y="229"/>
                    </a:cubicBezTo>
                    <a:cubicBezTo>
                      <a:pt x="411" y="206"/>
                      <a:pt x="389" y="206"/>
                      <a:pt x="366" y="183"/>
                    </a:cubicBezTo>
                    <a:cubicBezTo>
                      <a:pt x="343" y="183"/>
                      <a:pt x="320" y="161"/>
                      <a:pt x="297" y="183"/>
                    </a:cubicBezTo>
                    <a:cubicBezTo>
                      <a:pt x="274" y="183"/>
                      <a:pt x="252" y="183"/>
                      <a:pt x="252" y="206"/>
                    </a:cubicBezTo>
                    <a:close/>
                    <a:moveTo>
                      <a:pt x="23" y="92"/>
                    </a:moveTo>
                    <a:cubicBezTo>
                      <a:pt x="23" y="69"/>
                      <a:pt x="46" y="69"/>
                      <a:pt x="46" y="46"/>
                    </a:cubicBezTo>
                    <a:cubicBezTo>
                      <a:pt x="69" y="24"/>
                      <a:pt x="69" y="24"/>
                      <a:pt x="92" y="1"/>
                    </a:cubicBezTo>
                    <a:lnTo>
                      <a:pt x="137" y="46"/>
                    </a:lnTo>
                    <a:cubicBezTo>
                      <a:pt x="137" y="69"/>
                      <a:pt x="115" y="69"/>
                      <a:pt x="115" y="92"/>
                    </a:cubicBezTo>
                    <a:cubicBezTo>
                      <a:pt x="115" y="92"/>
                      <a:pt x="115" y="115"/>
                      <a:pt x="92" y="115"/>
                    </a:cubicBezTo>
                    <a:cubicBezTo>
                      <a:pt x="92" y="161"/>
                      <a:pt x="92" y="183"/>
                      <a:pt x="92" y="206"/>
                    </a:cubicBezTo>
                    <a:cubicBezTo>
                      <a:pt x="115" y="229"/>
                      <a:pt x="137" y="252"/>
                      <a:pt x="183" y="275"/>
                    </a:cubicBezTo>
                    <a:lnTo>
                      <a:pt x="183" y="275"/>
                    </a:lnTo>
                    <a:cubicBezTo>
                      <a:pt x="183" y="252"/>
                      <a:pt x="183" y="229"/>
                      <a:pt x="183" y="206"/>
                    </a:cubicBezTo>
                    <a:cubicBezTo>
                      <a:pt x="183" y="206"/>
                      <a:pt x="183" y="183"/>
                      <a:pt x="183" y="161"/>
                    </a:cubicBezTo>
                    <a:cubicBezTo>
                      <a:pt x="206" y="115"/>
                      <a:pt x="229" y="92"/>
                      <a:pt x="274" y="69"/>
                    </a:cubicBezTo>
                    <a:cubicBezTo>
                      <a:pt x="320" y="69"/>
                      <a:pt x="366" y="69"/>
                      <a:pt x="411" y="92"/>
                    </a:cubicBezTo>
                    <a:cubicBezTo>
                      <a:pt x="457" y="115"/>
                      <a:pt x="480" y="138"/>
                      <a:pt x="503" y="183"/>
                    </a:cubicBezTo>
                    <a:cubicBezTo>
                      <a:pt x="525" y="229"/>
                      <a:pt x="525" y="275"/>
                      <a:pt x="503" y="320"/>
                    </a:cubicBezTo>
                    <a:cubicBezTo>
                      <a:pt x="480" y="366"/>
                      <a:pt x="434" y="412"/>
                      <a:pt x="389" y="412"/>
                    </a:cubicBezTo>
                    <a:cubicBezTo>
                      <a:pt x="343" y="435"/>
                      <a:pt x="297" y="435"/>
                      <a:pt x="229" y="412"/>
                    </a:cubicBezTo>
                    <a:lnTo>
                      <a:pt x="137" y="366"/>
                    </a:lnTo>
                    <a:cubicBezTo>
                      <a:pt x="92" y="343"/>
                      <a:pt x="46" y="298"/>
                      <a:pt x="23" y="252"/>
                    </a:cubicBezTo>
                    <a:cubicBezTo>
                      <a:pt x="0" y="206"/>
                      <a:pt x="0" y="138"/>
                      <a:pt x="23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8"/>
              <p:cNvSpPr/>
              <p:nvPr/>
            </p:nvSpPr>
            <p:spPr>
              <a:xfrm>
                <a:off x="6262275" y="4104025"/>
                <a:ext cx="125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81" extrusionOk="0">
                    <a:moveTo>
                      <a:pt x="183" y="206"/>
                    </a:moveTo>
                    <a:lnTo>
                      <a:pt x="183" y="206"/>
                    </a:lnTo>
                    <a:lnTo>
                      <a:pt x="92" y="115"/>
                    </a:lnTo>
                    <a:lnTo>
                      <a:pt x="138" y="1"/>
                    </a:lnTo>
                    <a:lnTo>
                      <a:pt x="275" y="183"/>
                    </a:lnTo>
                    <a:lnTo>
                      <a:pt x="503" y="161"/>
                    </a:lnTo>
                    <a:lnTo>
                      <a:pt x="457" y="252"/>
                    </a:lnTo>
                    <a:lnTo>
                      <a:pt x="297" y="275"/>
                    </a:lnTo>
                    <a:lnTo>
                      <a:pt x="412" y="366"/>
                    </a:lnTo>
                    <a:lnTo>
                      <a:pt x="366" y="480"/>
                    </a:lnTo>
                    <a:lnTo>
                      <a:pt x="229" y="298"/>
                    </a:lnTo>
                    <a:lnTo>
                      <a:pt x="1" y="320"/>
                    </a:lnTo>
                    <a:lnTo>
                      <a:pt x="46" y="2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8"/>
              <p:cNvSpPr/>
              <p:nvPr/>
            </p:nvSpPr>
            <p:spPr>
              <a:xfrm>
                <a:off x="6250300" y="4217600"/>
                <a:ext cx="1315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74" extrusionOk="0">
                    <a:moveTo>
                      <a:pt x="525" y="183"/>
                    </a:moveTo>
                    <a:lnTo>
                      <a:pt x="503" y="274"/>
                    </a:lnTo>
                    <a:lnTo>
                      <a:pt x="115" y="114"/>
                    </a:lnTo>
                    <a:lnTo>
                      <a:pt x="69" y="205"/>
                    </a:lnTo>
                    <a:lnTo>
                      <a:pt x="0" y="183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8"/>
              <p:cNvSpPr/>
              <p:nvPr/>
            </p:nvSpPr>
            <p:spPr>
              <a:xfrm>
                <a:off x="6264575" y="4182775"/>
                <a:ext cx="142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80" extrusionOk="0">
                    <a:moveTo>
                      <a:pt x="571" y="160"/>
                    </a:moveTo>
                    <a:lnTo>
                      <a:pt x="434" y="480"/>
                    </a:lnTo>
                    <a:lnTo>
                      <a:pt x="365" y="457"/>
                    </a:lnTo>
                    <a:lnTo>
                      <a:pt x="274" y="229"/>
                    </a:lnTo>
                    <a:cubicBezTo>
                      <a:pt x="251" y="206"/>
                      <a:pt x="228" y="183"/>
                      <a:pt x="228" y="160"/>
                    </a:cubicBezTo>
                    <a:cubicBezTo>
                      <a:pt x="205" y="138"/>
                      <a:pt x="205" y="138"/>
                      <a:pt x="183" y="115"/>
                    </a:cubicBezTo>
                    <a:cubicBezTo>
                      <a:pt x="160" y="115"/>
                      <a:pt x="137" y="115"/>
                      <a:pt x="137" y="115"/>
                    </a:cubicBezTo>
                    <a:cubicBezTo>
                      <a:pt x="114" y="115"/>
                      <a:pt x="91" y="138"/>
                      <a:pt x="91" y="160"/>
                    </a:cubicBezTo>
                    <a:cubicBezTo>
                      <a:pt x="69" y="183"/>
                      <a:pt x="91" y="206"/>
                      <a:pt x="91" y="206"/>
                    </a:cubicBezTo>
                    <a:cubicBezTo>
                      <a:pt x="91" y="229"/>
                      <a:pt x="114" y="252"/>
                      <a:pt x="137" y="252"/>
                    </a:cubicBezTo>
                    <a:lnTo>
                      <a:pt x="114" y="343"/>
                    </a:lnTo>
                    <a:lnTo>
                      <a:pt x="91" y="343"/>
                    </a:lnTo>
                    <a:cubicBezTo>
                      <a:pt x="69" y="320"/>
                      <a:pt x="23" y="297"/>
                      <a:pt x="0" y="252"/>
                    </a:cubicBezTo>
                    <a:cubicBezTo>
                      <a:pt x="0" y="229"/>
                      <a:pt x="0" y="183"/>
                      <a:pt x="23" y="115"/>
                    </a:cubicBezTo>
                    <a:cubicBezTo>
                      <a:pt x="46" y="69"/>
                      <a:pt x="69" y="46"/>
                      <a:pt x="91" y="23"/>
                    </a:cubicBezTo>
                    <a:cubicBezTo>
                      <a:pt x="137" y="1"/>
                      <a:pt x="183" y="1"/>
                      <a:pt x="228" y="23"/>
                    </a:cubicBezTo>
                    <a:cubicBezTo>
                      <a:pt x="251" y="46"/>
                      <a:pt x="274" y="69"/>
                      <a:pt x="297" y="92"/>
                    </a:cubicBezTo>
                    <a:cubicBezTo>
                      <a:pt x="297" y="115"/>
                      <a:pt x="320" y="160"/>
                      <a:pt x="342" y="206"/>
                    </a:cubicBezTo>
                    <a:lnTo>
                      <a:pt x="411" y="320"/>
                    </a:lnTo>
                    <a:lnTo>
                      <a:pt x="411" y="320"/>
                    </a:lnTo>
                    <a:lnTo>
                      <a:pt x="502" y="13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8"/>
              <p:cNvSpPr/>
              <p:nvPr/>
            </p:nvSpPr>
            <p:spPr>
              <a:xfrm>
                <a:off x="6278250" y="4150250"/>
                <a:ext cx="131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58" extrusionOk="0">
                    <a:moveTo>
                      <a:pt x="206" y="252"/>
                    </a:moveTo>
                    <a:lnTo>
                      <a:pt x="229" y="206"/>
                    </a:lnTo>
                    <a:cubicBezTo>
                      <a:pt x="229" y="183"/>
                      <a:pt x="229" y="160"/>
                      <a:pt x="229" y="160"/>
                    </a:cubicBezTo>
                    <a:cubicBezTo>
                      <a:pt x="229" y="138"/>
                      <a:pt x="206" y="115"/>
                      <a:pt x="183" y="115"/>
                    </a:cubicBezTo>
                    <a:cubicBezTo>
                      <a:pt x="161" y="115"/>
                      <a:pt x="138" y="115"/>
                      <a:pt x="138" y="115"/>
                    </a:cubicBezTo>
                    <a:cubicBezTo>
                      <a:pt x="115" y="115"/>
                      <a:pt x="92" y="138"/>
                      <a:pt x="92" y="160"/>
                    </a:cubicBezTo>
                    <a:cubicBezTo>
                      <a:pt x="92" y="160"/>
                      <a:pt x="92" y="183"/>
                      <a:pt x="92" y="206"/>
                    </a:cubicBezTo>
                    <a:cubicBezTo>
                      <a:pt x="92" y="206"/>
                      <a:pt x="115" y="229"/>
                      <a:pt x="115" y="229"/>
                    </a:cubicBezTo>
                    <a:lnTo>
                      <a:pt x="92" y="320"/>
                    </a:lnTo>
                    <a:lnTo>
                      <a:pt x="92" y="320"/>
                    </a:lnTo>
                    <a:cubicBezTo>
                      <a:pt x="47" y="320"/>
                      <a:pt x="24" y="275"/>
                      <a:pt x="1" y="252"/>
                    </a:cubicBezTo>
                    <a:cubicBezTo>
                      <a:pt x="1" y="206"/>
                      <a:pt x="1" y="160"/>
                      <a:pt x="24" y="115"/>
                    </a:cubicBezTo>
                    <a:cubicBezTo>
                      <a:pt x="47" y="69"/>
                      <a:pt x="69" y="46"/>
                      <a:pt x="115" y="23"/>
                    </a:cubicBezTo>
                    <a:cubicBezTo>
                      <a:pt x="138" y="1"/>
                      <a:pt x="183" y="1"/>
                      <a:pt x="229" y="23"/>
                    </a:cubicBezTo>
                    <a:cubicBezTo>
                      <a:pt x="252" y="23"/>
                      <a:pt x="252" y="46"/>
                      <a:pt x="275" y="69"/>
                    </a:cubicBezTo>
                    <a:cubicBezTo>
                      <a:pt x="275" y="92"/>
                      <a:pt x="298" y="115"/>
                      <a:pt x="298" y="138"/>
                    </a:cubicBezTo>
                    <a:cubicBezTo>
                      <a:pt x="320" y="115"/>
                      <a:pt x="343" y="92"/>
                      <a:pt x="366" y="92"/>
                    </a:cubicBezTo>
                    <a:cubicBezTo>
                      <a:pt x="389" y="92"/>
                      <a:pt x="412" y="92"/>
                      <a:pt x="435" y="92"/>
                    </a:cubicBezTo>
                    <a:cubicBezTo>
                      <a:pt x="480" y="115"/>
                      <a:pt x="503" y="138"/>
                      <a:pt x="526" y="183"/>
                    </a:cubicBezTo>
                    <a:cubicBezTo>
                      <a:pt x="526" y="229"/>
                      <a:pt x="526" y="275"/>
                      <a:pt x="503" y="320"/>
                    </a:cubicBezTo>
                    <a:cubicBezTo>
                      <a:pt x="480" y="366"/>
                      <a:pt x="457" y="411"/>
                      <a:pt x="412" y="434"/>
                    </a:cubicBezTo>
                    <a:cubicBezTo>
                      <a:pt x="389" y="434"/>
                      <a:pt x="343" y="457"/>
                      <a:pt x="298" y="434"/>
                    </a:cubicBezTo>
                    <a:lnTo>
                      <a:pt x="298" y="434"/>
                    </a:lnTo>
                    <a:lnTo>
                      <a:pt x="343" y="343"/>
                    </a:lnTo>
                    <a:cubicBezTo>
                      <a:pt x="366" y="343"/>
                      <a:pt x="366" y="343"/>
                      <a:pt x="389" y="343"/>
                    </a:cubicBezTo>
                    <a:cubicBezTo>
                      <a:pt x="412" y="320"/>
                      <a:pt x="435" y="320"/>
                      <a:pt x="435" y="297"/>
                    </a:cubicBezTo>
                    <a:cubicBezTo>
                      <a:pt x="435" y="275"/>
                      <a:pt x="435" y="252"/>
                      <a:pt x="435" y="229"/>
                    </a:cubicBezTo>
                    <a:cubicBezTo>
                      <a:pt x="435" y="206"/>
                      <a:pt x="412" y="206"/>
                      <a:pt x="389" y="183"/>
                    </a:cubicBezTo>
                    <a:cubicBezTo>
                      <a:pt x="366" y="183"/>
                      <a:pt x="343" y="183"/>
                      <a:pt x="343" y="183"/>
                    </a:cubicBezTo>
                    <a:cubicBezTo>
                      <a:pt x="320" y="206"/>
                      <a:pt x="298" y="206"/>
                      <a:pt x="298" y="229"/>
                    </a:cubicBezTo>
                    <a:lnTo>
                      <a:pt x="275" y="29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8"/>
              <p:cNvSpPr/>
              <p:nvPr/>
            </p:nvSpPr>
            <p:spPr>
              <a:xfrm>
                <a:off x="6297650" y="4120575"/>
                <a:ext cx="40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07" extrusionOk="0">
                    <a:moveTo>
                      <a:pt x="161" y="24"/>
                    </a:moveTo>
                    <a:lnTo>
                      <a:pt x="69" y="206"/>
                    </a:lnTo>
                    <a:lnTo>
                      <a:pt x="1" y="18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8"/>
              <p:cNvSpPr/>
              <p:nvPr/>
            </p:nvSpPr>
            <p:spPr>
              <a:xfrm>
                <a:off x="6282250" y="4229575"/>
                <a:ext cx="13150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12" extrusionOk="0">
                    <a:moveTo>
                      <a:pt x="229" y="114"/>
                    </a:moveTo>
                    <a:cubicBezTo>
                      <a:pt x="206" y="92"/>
                      <a:pt x="160" y="92"/>
                      <a:pt x="138" y="92"/>
                    </a:cubicBezTo>
                    <a:cubicBezTo>
                      <a:pt x="115" y="92"/>
                      <a:pt x="115" y="114"/>
                      <a:pt x="92" y="137"/>
                    </a:cubicBezTo>
                    <a:cubicBezTo>
                      <a:pt x="92" y="160"/>
                      <a:pt x="92" y="183"/>
                      <a:pt x="92" y="183"/>
                    </a:cubicBezTo>
                    <a:cubicBezTo>
                      <a:pt x="115" y="206"/>
                      <a:pt x="138" y="229"/>
                      <a:pt x="183" y="251"/>
                    </a:cubicBezTo>
                    <a:lnTo>
                      <a:pt x="297" y="297"/>
                    </a:lnTo>
                    <a:cubicBezTo>
                      <a:pt x="343" y="320"/>
                      <a:pt x="366" y="320"/>
                      <a:pt x="389" y="320"/>
                    </a:cubicBezTo>
                    <a:cubicBezTo>
                      <a:pt x="411" y="297"/>
                      <a:pt x="434" y="297"/>
                      <a:pt x="434" y="274"/>
                    </a:cubicBezTo>
                    <a:cubicBezTo>
                      <a:pt x="434" y="251"/>
                      <a:pt x="434" y="229"/>
                      <a:pt x="434" y="206"/>
                    </a:cubicBezTo>
                    <a:cubicBezTo>
                      <a:pt x="411" y="206"/>
                      <a:pt x="389" y="183"/>
                      <a:pt x="366" y="160"/>
                    </a:cubicBezTo>
                    <a:close/>
                    <a:moveTo>
                      <a:pt x="389" y="69"/>
                    </a:moveTo>
                    <a:cubicBezTo>
                      <a:pt x="457" y="92"/>
                      <a:pt x="480" y="114"/>
                      <a:pt x="503" y="160"/>
                    </a:cubicBezTo>
                    <a:cubicBezTo>
                      <a:pt x="526" y="206"/>
                      <a:pt x="526" y="251"/>
                      <a:pt x="503" y="297"/>
                    </a:cubicBezTo>
                    <a:cubicBezTo>
                      <a:pt x="480" y="343"/>
                      <a:pt x="457" y="388"/>
                      <a:pt x="411" y="411"/>
                    </a:cubicBezTo>
                    <a:cubicBezTo>
                      <a:pt x="366" y="411"/>
                      <a:pt x="320" y="411"/>
                      <a:pt x="252" y="388"/>
                    </a:cubicBezTo>
                    <a:lnTo>
                      <a:pt x="138" y="343"/>
                    </a:lnTo>
                    <a:cubicBezTo>
                      <a:pt x="92" y="320"/>
                      <a:pt x="46" y="274"/>
                      <a:pt x="23" y="229"/>
                    </a:cubicBezTo>
                    <a:cubicBezTo>
                      <a:pt x="1" y="206"/>
                      <a:pt x="1" y="160"/>
                      <a:pt x="23" y="92"/>
                    </a:cubicBezTo>
                    <a:cubicBezTo>
                      <a:pt x="46" y="46"/>
                      <a:pt x="69" y="23"/>
                      <a:pt x="115" y="0"/>
                    </a:cubicBezTo>
                    <a:cubicBezTo>
                      <a:pt x="160" y="0"/>
                      <a:pt x="229" y="0"/>
                      <a:pt x="275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8"/>
              <p:cNvSpPr/>
              <p:nvPr/>
            </p:nvSpPr>
            <p:spPr>
              <a:xfrm>
                <a:off x="6299950" y="4199325"/>
                <a:ext cx="515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84" extrusionOk="0">
                    <a:moveTo>
                      <a:pt x="69" y="160"/>
                    </a:moveTo>
                    <a:cubicBezTo>
                      <a:pt x="46" y="160"/>
                      <a:pt x="23" y="138"/>
                      <a:pt x="23" y="115"/>
                    </a:cubicBezTo>
                    <a:cubicBezTo>
                      <a:pt x="0" y="92"/>
                      <a:pt x="0" y="69"/>
                      <a:pt x="23" y="46"/>
                    </a:cubicBezTo>
                    <a:cubicBezTo>
                      <a:pt x="23" y="23"/>
                      <a:pt x="46" y="1"/>
                      <a:pt x="69" y="1"/>
                    </a:cubicBezTo>
                    <a:cubicBezTo>
                      <a:pt x="69" y="1"/>
                      <a:pt x="92" y="1"/>
                      <a:pt x="114" y="1"/>
                    </a:cubicBezTo>
                    <a:lnTo>
                      <a:pt x="160" y="23"/>
                    </a:lnTo>
                    <a:cubicBezTo>
                      <a:pt x="183" y="23"/>
                      <a:pt x="183" y="46"/>
                      <a:pt x="206" y="69"/>
                    </a:cubicBezTo>
                    <a:cubicBezTo>
                      <a:pt x="206" y="69"/>
                      <a:pt x="206" y="92"/>
                      <a:pt x="183" y="115"/>
                    </a:cubicBezTo>
                    <a:cubicBezTo>
                      <a:pt x="183" y="138"/>
                      <a:pt x="160" y="160"/>
                      <a:pt x="137" y="183"/>
                    </a:cubicBezTo>
                    <a:cubicBezTo>
                      <a:pt x="137" y="183"/>
                      <a:pt x="114" y="183"/>
                      <a:pt x="92" y="1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8"/>
              <p:cNvSpPr/>
              <p:nvPr/>
            </p:nvSpPr>
            <p:spPr>
              <a:xfrm>
                <a:off x="6312500" y="4164525"/>
                <a:ext cx="91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60" y="114"/>
                    </a:moveTo>
                    <a:lnTo>
                      <a:pt x="206" y="0"/>
                    </a:lnTo>
                    <a:lnTo>
                      <a:pt x="297" y="46"/>
                    </a:lnTo>
                    <a:lnTo>
                      <a:pt x="229" y="160"/>
                    </a:lnTo>
                    <a:lnTo>
                      <a:pt x="366" y="206"/>
                    </a:lnTo>
                    <a:lnTo>
                      <a:pt x="343" y="297"/>
                    </a:lnTo>
                    <a:lnTo>
                      <a:pt x="206" y="251"/>
                    </a:lnTo>
                    <a:lnTo>
                      <a:pt x="160" y="365"/>
                    </a:lnTo>
                    <a:lnTo>
                      <a:pt x="69" y="320"/>
                    </a:lnTo>
                    <a:lnTo>
                      <a:pt x="115" y="206"/>
                    </a:lnTo>
                    <a:lnTo>
                      <a:pt x="0" y="160"/>
                    </a:lnTo>
                    <a:lnTo>
                      <a:pt x="23" y="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8"/>
              <p:cNvSpPr/>
              <p:nvPr/>
            </p:nvSpPr>
            <p:spPr>
              <a:xfrm>
                <a:off x="6326775" y="4132000"/>
                <a:ext cx="85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66" extrusionOk="0">
                    <a:moveTo>
                      <a:pt x="342" y="69"/>
                    </a:moveTo>
                    <a:lnTo>
                      <a:pt x="251" y="46"/>
                    </a:lnTo>
                    <a:lnTo>
                      <a:pt x="137" y="343"/>
                    </a:lnTo>
                    <a:lnTo>
                      <a:pt x="205" y="365"/>
                    </a:lnTo>
                    <a:close/>
                    <a:moveTo>
                      <a:pt x="205" y="23"/>
                    </a:moveTo>
                    <a:lnTo>
                      <a:pt x="68" y="320"/>
                    </a:lnTo>
                    <a:lnTo>
                      <a:pt x="0" y="274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97" name="Google Shape;2097;p38"/>
            <p:cNvSpPr/>
            <p:nvPr/>
          </p:nvSpPr>
          <p:spPr>
            <a:xfrm rot="2303763">
              <a:off x="7704347" y="4772285"/>
              <a:ext cx="476453" cy="372580"/>
            </a:xfrm>
            <a:custGeom>
              <a:avLst/>
              <a:gdLst/>
              <a:ahLst/>
              <a:cxnLst/>
              <a:rect l="l" t="t" r="r" b="b"/>
              <a:pathLst>
                <a:path w="6073" h="4749" extrusionOk="0">
                  <a:moveTo>
                    <a:pt x="982" y="4749"/>
                  </a:moveTo>
                  <a:lnTo>
                    <a:pt x="1" y="1051"/>
                  </a:lnTo>
                  <a:lnTo>
                    <a:pt x="3949" y="1"/>
                  </a:lnTo>
                  <a:lnTo>
                    <a:pt x="6072" y="33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 rot="2303763">
              <a:off x="7228650" y="4738001"/>
              <a:ext cx="386937" cy="214965"/>
            </a:xfrm>
            <a:custGeom>
              <a:avLst/>
              <a:gdLst/>
              <a:ahLst/>
              <a:cxnLst/>
              <a:rect l="l" t="t" r="r" b="b"/>
              <a:pathLst>
                <a:path w="4932" h="2740" extrusionOk="0">
                  <a:moveTo>
                    <a:pt x="4840" y="365"/>
                  </a:moveTo>
                  <a:lnTo>
                    <a:pt x="4726" y="0"/>
                  </a:lnTo>
                  <a:lnTo>
                    <a:pt x="4292" y="160"/>
                  </a:lnTo>
                  <a:lnTo>
                    <a:pt x="731" y="1461"/>
                  </a:lnTo>
                  <a:cubicBezTo>
                    <a:pt x="1" y="1712"/>
                    <a:pt x="24" y="2260"/>
                    <a:pt x="161" y="2739"/>
                  </a:cubicBezTo>
                  <a:lnTo>
                    <a:pt x="4360" y="1233"/>
                  </a:lnTo>
                  <a:cubicBezTo>
                    <a:pt x="4703" y="1096"/>
                    <a:pt x="4931" y="708"/>
                    <a:pt x="4840" y="365"/>
                  </a:cubicBezTo>
                  <a:close/>
                </a:path>
              </a:pathLst>
            </a:custGeom>
            <a:solidFill>
              <a:srgbClr val="FED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 rot="2303763">
              <a:off x="7217112" y="4796823"/>
              <a:ext cx="69981" cy="44876"/>
            </a:xfrm>
            <a:custGeom>
              <a:avLst/>
              <a:gdLst/>
              <a:ahLst/>
              <a:cxnLst/>
              <a:rect l="l" t="t" r="r" b="b"/>
              <a:pathLst>
                <a:path w="892" h="572" extrusionOk="0">
                  <a:moveTo>
                    <a:pt x="1" y="412"/>
                  </a:moveTo>
                  <a:cubicBezTo>
                    <a:pt x="24" y="457"/>
                    <a:pt x="24" y="526"/>
                    <a:pt x="47" y="571"/>
                  </a:cubicBezTo>
                  <a:lnTo>
                    <a:pt x="891" y="275"/>
                  </a:lnTo>
                  <a:cubicBezTo>
                    <a:pt x="731" y="1"/>
                    <a:pt x="298" y="252"/>
                    <a:pt x="1" y="412"/>
                  </a:cubicBezTo>
                  <a:close/>
                </a:path>
              </a:pathLst>
            </a:custGeom>
            <a:solidFill>
              <a:srgbClr val="FFE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 rot="2303763">
              <a:off x="7246578" y="4713425"/>
              <a:ext cx="241875" cy="168363"/>
            </a:xfrm>
            <a:custGeom>
              <a:avLst/>
              <a:gdLst/>
              <a:ahLst/>
              <a:cxnLst/>
              <a:rect l="l" t="t" r="r" b="b"/>
              <a:pathLst>
                <a:path w="3083" h="2146" extrusionOk="0">
                  <a:moveTo>
                    <a:pt x="3037" y="548"/>
                  </a:moveTo>
                  <a:cubicBezTo>
                    <a:pt x="2900" y="320"/>
                    <a:pt x="2922" y="92"/>
                    <a:pt x="3082" y="0"/>
                  </a:cubicBezTo>
                  <a:lnTo>
                    <a:pt x="1736" y="845"/>
                  </a:lnTo>
                  <a:lnTo>
                    <a:pt x="526" y="1279"/>
                  </a:lnTo>
                  <a:cubicBezTo>
                    <a:pt x="183" y="1393"/>
                    <a:pt x="1" y="1872"/>
                    <a:pt x="92" y="2146"/>
                  </a:cubicBezTo>
                  <a:cubicBezTo>
                    <a:pt x="24" y="1918"/>
                    <a:pt x="183" y="1575"/>
                    <a:pt x="503" y="1461"/>
                  </a:cubicBezTo>
                  <a:cubicBezTo>
                    <a:pt x="1028" y="1279"/>
                    <a:pt x="3014" y="548"/>
                    <a:pt x="3037" y="548"/>
                  </a:cubicBezTo>
                  <a:close/>
                </a:path>
              </a:pathLst>
            </a:custGeom>
            <a:solidFill>
              <a:srgbClr val="D4A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 rot="2303763">
              <a:off x="7872977" y="4083979"/>
              <a:ext cx="320643" cy="410159"/>
            </a:xfrm>
            <a:custGeom>
              <a:avLst/>
              <a:gdLst/>
              <a:ahLst/>
              <a:cxnLst/>
              <a:rect l="l" t="t" r="r" b="b"/>
              <a:pathLst>
                <a:path w="4087" h="5228" extrusionOk="0">
                  <a:moveTo>
                    <a:pt x="2146" y="5227"/>
                  </a:moveTo>
                  <a:lnTo>
                    <a:pt x="4086" y="2466"/>
                  </a:lnTo>
                  <a:lnTo>
                    <a:pt x="2603" y="115"/>
                  </a:lnTo>
                  <a:cubicBezTo>
                    <a:pt x="2466" y="69"/>
                    <a:pt x="2306" y="46"/>
                    <a:pt x="2146" y="0"/>
                  </a:cubicBezTo>
                  <a:lnTo>
                    <a:pt x="1" y="2922"/>
                  </a:lnTo>
                  <a:close/>
                </a:path>
              </a:pathLst>
            </a:custGeom>
            <a:solidFill>
              <a:srgbClr val="FED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 rot="2303763">
              <a:off x="7948720" y="4127462"/>
              <a:ext cx="503206" cy="345670"/>
            </a:xfrm>
            <a:custGeom>
              <a:avLst/>
              <a:gdLst/>
              <a:ahLst/>
              <a:cxnLst/>
              <a:rect l="l" t="t" r="r" b="b"/>
              <a:pathLst>
                <a:path w="6414" h="4406" extrusionOk="0">
                  <a:moveTo>
                    <a:pt x="0" y="2215"/>
                  </a:moveTo>
                  <a:lnTo>
                    <a:pt x="1529" y="137"/>
                  </a:lnTo>
                  <a:lnTo>
                    <a:pt x="6414" y="0"/>
                  </a:lnTo>
                  <a:lnTo>
                    <a:pt x="3013" y="4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 rot="2303763">
              <a:off x="7727604" y="4352409"/>
              <a:ext cx="177307" cy="340335"/>
            </a:xfrm>
            <a:custGeom>
              <a:avLst/>
              <a:gdLst/>
              <a:ahLst/>
              <a:cxnLst/>
              <a:rect l="l" t="t" r="r" b="b"/>
              <a:pathLst>
                <a:path w="2260" h="4338" extrusionOk="0">
                  <a:moveTo>
                    <a:pt x="936" y="4338"/>
                  </a:moveTo>
                  <a:lnTo>
                    <a:pt x="1940" y="1918"/>
                  </a:lnTo>
                  <a:cubicBezTo>
                    <a:pt x="2077" y="1599"/>
                    <a:pt x="2260" y="298"/>
                    <a:pt x="1963" y="138"/>
                  </a:cubicBezTo>
                  <a:cubicBezTo>
                    <a:pt x="1666" y="1"/>
                    <a:pt x="1073" y="845"/>
                    <a:pt x="959" y="1165"/>
                  </a:cubicBezTo>
                  <a:lnTo>
                    <a:pt x="342" y="2900"/>
                  </a:lnTo>
                  <a:cubicBezTo>
                    <a:pt x="0" y="3904"/>
                    <a:pt x="593" y="4201"/>
                    <a:pt x="936" y="4338"/>
                  </a:cubicBezTo>
                  <a:close/>
                </a:path>
              </a:pathLst>
            </a:custGeom>
            <a:solidFill>
              <a:srgbClr val="FED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 rot="2303763">
              <a:off x="7459520" y="4044751"/>
              <a:ext cx="458566" cy="813101"/>
            </a:xfrm>
            <a:custGeom>
              <a:avLst/>
              <a:gdLst/>
              <a:ahLst/>
              <a:cxnLst/>
              <a:rect l="l" t="t" r="r" b="b"/>
              <a:pathLst>
                <a:path w="5845" h="10364" extrusionOk="0">
                  <a:moveTo>
                    <a:pt x="708" y="8903"/>
                  </a:moveTo>
                  <a:lnTo>
                    <a:pt x="2420" y="6415"/>
                  </a:lnTo>
                  <a:cubicBezTo>
                    <a:pt x="1941" y="6597"/>
                    <a:pt x="1462" y="5981"/>
                    <a:pt x="1736" y="5502"/>
                  </a:cubicBezTo>
                  <a:cubicBezTo>
                    <a:pt x="1256" y="5753"/>
                    <a:pt x="777" y="5228"/>
                    <a:pt x="914" y="4748"/>
                  </a:cubicBezTo>
                  <a:cubicBezTo>
                    <a:pt x="457" y="4908"/>
                    <a:pt x="1" y="4269"/>
                    <a:pt x="320" y="3813"/>
                  </a:cubicBezTo>
                  <a:lnTo>
                    <a:pt x="1758" y="1690"/>
                  </a:lnTo>
                  <a:cubicBezTo>
                    <a:pt x="2146" y="1096"/>
                    <a:pt x="2991" y="526"/>
                    <a:pt x="3470" y="412"/>
                  </a:cubicBezTo>
                  <a:cubicBezTo>
                    <a:pt x="4817" y="1"/>
                    <a:pt x="5821" y="1507"/>
                    <a:pt x="5798" y="2283"/>
                  </a:cubicBezTo>
                  <a:cubicBezTo>
                    <a:pt x="5798" y="2877"/>
                    <a:pt x="5844" y="3288"/>
                    <a:pt x="5639" y="3630"/>
                  </a:cubicBezTo>
                  <a:lnTo>
                    <a:pt x="1713" y="9610"/>
                  </a:lnTo>
                  <a:cubicBezTo>
                    <a:pt x="1211" y="10363"/>
                    <a:pt x="298" y="9519"/>
                    <a:pt x="708" y="8903"/>
                  </a:cubicBezTo>
                  <a:close/>
                </a:path>
              </a:pathLst>
            </a:custGeom>
            <a:solidFill>
              <a:srgbClr val="FED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 rot="2303763">
              <a:off x="7539346" y="4308715"/>
              <a:ext cx="177385" cy="193468"/>
            </a:xfrm>
            <a:custGeom>
              <a:avLst/>
              <a:gdLst/>
              <a:ahLst/>
              <a:cxnLst/>
              <a:rect l="l" t="t" r="r" b="b"/>
              <a:pathLst>
                <a:path w="2261" h="2466" extrusionOk="0">
                  <a:moveTo>
                    <a:pt x="845" y="1758"/>
                  </a:moveTo>
                  <a:cubicBezTo>
                    <a:pt x="845" y="1667"/>
                    <a:pt x="868" y="1598"/>
                    <a:pt x="891" y="1530"/>
                  </a:cubicBezTo>
                  <a:cubicBezTo>
                    <a:pt x="868" y="1552"/>
                    <a:pt x="845" y="1552"/>
                    <a:pt x="799" y="1575"/>
                  </a:cubicBezTo>
                  <a:cubicBezTo>
                    <a:pt x="1096" y="1164"/>
                    <a:pt x="1438" y="639"/>
                    <a:pt x="1438" y="639"/>
                  </a:cubicBezTo>
                  <a:cubicBezTo>
                    <a:pt x="1438" y="639"/>
                    <a:pt x="1073" y="1324"/>
                    <a:pt x="845" y="1758"/>
                  </a:cubicBezTo>
                  <a:close/>
                  <a:moveTo>
                    <a:pt x="1575" y="2443"/>
                  </a:moveTo>
                  <a:cubicBezTo>
                    <a:pt x="1530" y="2465"/>
                    <a:pt x="1507" y="2465"/>
                    <a:pt x="1461" y="2465"/>
                  </a:cubicBezTo>
                  <a:cubicBezTo>
                    <a:pt x="1758" y="2055"/>
                    <a:pt x="2260" y="1347"/>
                    <a:pt x="2260" y="1347"/>
                  </a:cubicBezTo>
                  <a:cubicBezTo>
                    <a:pt x="2260" y="1347"/>
                    <a:pt x="1804" y="2123"/>
                    <a:pt x="1598" y="2443"/>
                  </a:cubicBezTo>
                  <a:cubicBezTo>
                    <a:pt x="1598" y="2443"/>
                    <a:pt x="1598" y="2443"/>
                    <a:pt x="1575" y="2443"/>
                  </a:cubicBezTo>
                  <a:close/>
                  <a:moveTo>
                    <a:pt x="571" y="0"/>
                  </a:moveTo>
                  <a:cubicBezTo>
                    <a:pt x="571" y="0"/>
                    <a:pt x="274" y="411"/>
                    <a:pt x="0" y="776"/>
                  </a:cubicBezTo>
                  <a:cubicBezTo>
                    <a:pt x="46" y="776"/>
                    <a:pt x="69" y="776"/>
                    <a:pt x="92" y="776"/>
                  </a:cubicBezTo>
                  <a:cubicBezTo>
                    <a:pt x="69" y="799"/>
                    <a:pt x="69" y="845"/>
                    <a:pt x="69" y="891"/>
                  </a:cubicBezTo>
                  <a:cubicBezTo>
                    <a:pt x="297" y="503"/>
                    <a:pt x="571" y="0"/>
                    <a:pt x="571" y="0"/>
                  </a:cubicBezTo>
                  <a:close/>
                </a:path>
              </a:pathLst>
            </a:custGeom>
            <a:solidFill>
              <a:srgbClr val="D4A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 rot="2303763">
              <a:off x="7322070" y="4574100"/>
              <a:ext cx="96813" cy="102148"/>
            </a:xfrm>
            <a:custGeom>
              <a:avLst/>
              <a:gdLst/>
              <a:ahLst/>
              <a:cxnLst/>
              <a:rect l="l" t="t" r="r" b="b"/>
              <a:pathLst>
                <a:path w="1234" h="1302" extrusionOk="0">
                  <a:moveTo>
                    <a:pt x="320" y="229"/>
                  </a:moveTo>
                  <a:lnTo>
                    <a:pt x="457" y="23"/>
                  </a:lnTo>
                  <a:cubicBezTo>
                    <a:pt x="845" y="0"/>
                    <a:pt x="1097" y="183"/>
                    <a:pt x="1234" y="548"/>
                  </a:cubicBezTo>
                  <a:lnTo>
                    <a:pt x="1097" y="754"/>
                  </a:lnTo>
                  <a:cubicBezTo>
                    <a:pt x="731" y="1302"/>
                    <a:pt x="1" y="685"/>
                    <a:pt x="320" y="229"/>
                  </a:cubicBezTo>
                  <a:close/>
                </a:path>
              </a:pathLst>
            </a:custGeom>
            <a:solidFill>
              <a:srgbClr val="FFE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 rot="2303763">
              <a:off x="7699805" y="4586362"/>
              <a:ext cx="46680" cy="69903"/>
            </a:xfrm>
            <a:custGeom>
              <a:avLst/>
              <a:gdLst/>
              <a:ahLst/>
              <a:cxnLst/>
              <a:rect l="l" t="t" r="r" b="b"/>
              <a:pathLst>
                <a:path w="595" h="891" extrusionOk="0">
                  <a:moveTo>
                    <a:pt x="434" y="1"/>
                  </a:moveTo>
                  <a:cubicBezTo>
                    <a:pt x="480" y="23"/>
                    <a:pt x="549" y="46"/>
                    <a:pt x="594" y="46"/>
                  </a:cubicBezTo>
                  <a:lnTo>
                    <a:pt x="252" y="891"/>
                  </a:lnTo>
                  <a:cubicBezTo>
                    <a:pt x="1" y="708"/>
                    <a:pt x="252" y="274"/>
                    <a:pt x="434" y="1"/>
                  </a:cubicBezTo>
                  <a:close/>
                </a:path>
              </a:pathLst>
            </a:custGeom>
            <a:solidFill>
              <a:srgbClr val="FFE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 rot="2303763">
              <a:off x="7716262" y="4484530"/>
              <a:ext cx="75238" cy="132588"/>
            </a:xfrm>
            <a:custGeom>
              <a:avLst/>
              <a:gdLst/>
              <a:ahLst/>
              <a:cxnLst/>
              <a:rect l="l" t="t" r="r" b="b"/>
              <a:pathLst>
                <a:path w="959" h="1690" extrusionOk="0">
                  <a:moveTo>
                    <a:pt x="0" y="1485"/>
                  </a:moveTo>
                  <a:lnTo>
                    <a:pt x="959" y="1"/>
                  </a:lnTo>
                  <a:lnTo>
                    <a:pt x="69" y="1690"/>
                  </a:lnTo>
                  <a:close/>
                </a:path>
              </a:pathLst>
            </a:custGeom>
            <a:solidFill>
              <a:srgbClr val="D4A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 rot="2303763">
              <a:off x="7754044" y="4859153"/>
              <a:ext cx="1500753" cy="689535"/>
            </a:xfrm>
            <a:custGeom>
              <a:avLst/>
              <a:gdLst/>
              <a:ahLst/>
              <a:cxnLst/>
              <a:rect l="l" t="t" r="r" b="b"/>
              <a:pathLst>
                <a:path w="19129" h="8789" extrusionOk="0">
                  <a:moveTo>
                    <a:pt x="1188" y="8788"/>
                  </a:moveTo>
                  <a:lnTo>
                    <a:pt x="1" y="4360"/>
                  </a:lnTo>
                  <a:lnTo>
                    <a:pt x="16572" y="1"/>
                  </a:lnTo>
                  <a:lnTo>
                    <a:pt x="19128" y="40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 rot="2303763">
              <a:off x="7744946" y="4942402"/>
              <a:ext cx="44876" cy="44876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97" y="1"/>
                  </a:moveTo>
                  <a:cubicBezTo>
                    <a:pt x="457" y="24"/>
                    <a:pt x="571" y="138"/>
                    <a:pt x="571" y="297"/>
                  </a:cubicBezTo>
                  <a:cubicBezTo>
                    <a:pt x="548" y="457"/>
                    <a:pt x="434" y="571"/>
                    <a:pt x="274" y="571"/>
                  </a:cubicBezTo>
                  <a:cubicBezTo>
                    <a:pt x="115" y="549"/>
                    <a:pt x="0" y="434"/>
                    <a:pt x="0" y="275"/>
                  </a:cubicBezTo>
                  <a:cubicBezTo>
                    <a:pt x="23" y="115"/>
                    <a:pt x="137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 rot="2303763">
              <a:off x="8089890" y="4349491"/>
              <a:ext cx="44797" cy="43071"/>
            </a:xfrm>
            <a:custGeom>
              <a:avLst/>
              <a:gdLst/>
              <a:ahLst/>
              <a:cxnLst/>
              <a:rect l="l" t="t" r="r" b="b"/>
              <a:pathLst>
                <a:path w="571" h="549" extrusionOk="0">
                  <a:moveTo>
                    <a:pt x="297" y="1"/>
                  </a:moveTo>
                  <a:cubicBezTo>
                    <a:pt x="434" y="1"/>
                    <a:pt x="571" y="138"/>
                    <a:pt x="548" y="298"/>
                  </a:cubicBezTo>
                  <a:cubicBezTo>
                    <a:pt x="548" y="435"/>
                    <a:pt x="411" y="549"/>
                    <a:pt x="274" y="549"/>
                  </a:cubicBezTo>
                  <a:cubicBezTo>
                    <a:pt x="114" y="549"/>
                    <a:pt x="0" y="412"/>
                    <a:pt x="0" y="275"/>
                  </a:cubicBezTo>
                  <a:cubicBezTo>
                    <a:pt x="0" y="115"/>
                    <a:pt x="137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 rot="2303763">
              <a:off x="8266939" y="3337373"/>
              <a:ext cx="1069176" cy="1400410"/>
            </a:xfrm>
            <a:custGeom>
              <a:avLst/>
              <a:gdLst/>
              <a:ahLst/>
              <a:cxnLst/>
              <a:rect l="l" t="t" r="r" b="b"/>
              <a:pathLst>
                <a:path w="13628" h="17850" extrusionOk="0">
                  <a:moveTo>
                    <a:pt x="1" y="15202"/>
                  </a:moveTo>
                  <a:lnTo>
                    <a:pt x="3744" y="17850"/>
                  </a:lnTo>
                  <a:lnTo>
                    <a:pt x="13627" y="3812"/>
                  </a:lnTo>
                  <a:lnTo>
                    <a:pt x="107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218;p25">
            <a:extLst>
              <a:ext uri="{FF2B5EF4-FFF2-40B4-BE49-F238E27FC236}">
                <a16:creationId xmlns:a16="http://schemas.microsoft.com/office/drawing/2014/main" id="{87420EF1-4DB1-4FF5-8AE6-465039035A52}"/>
              </a:ext>
            </a:extLst>
          </p:cNvPr>
          <p:cNvSpPr txBox="1">
            <a:spLocks/>
          </p:cNvSpPr>
          <p:nvPr/>
        </p:nvSpPr>
        <p:spPr>
          <a:xfrm>
            <a:off x="202413" y="979916"/>
            <a:ext cx="7729029" cy="31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600" b="1" dirty="0"/>
              <a:t>    </a:t>
            </a:r>
            <a:endParaRPr lang="en" sz="1600" dirty="0"/>
          </a:p>
          <a:p>
            <a:pPr marL="152400" indent="0" algn="l">
              <a:spcBef>
                <a:spcPts val="1600"/>
              </a:spcBef>
              <a:buClr>
                <a:srgbClr val="000000"/>
              </a:buClr>
              <a:buFont typeface="Arial"/>
            </a:pPr>
            <a:r>
              <a:rPr lang="en" sz="1600" b="1" dirty="0">
                <a:solidFill>
                  <a:schemeClr val="lt2"/>
                </a:solidFill>
                <a:latin typeface="Didact Gothic"/>
                <a:cs typeface="Arial"/>
                <a:sym typeface="Arial"/>
              </a:rPr>
              <a:t>Step 3</a:t>
            </a:r>
          </a:p>
          <a:p>
            <a:pPr indent="-304800" algn="l">
              <a:spcBef>
                <a:spcPts val="1600"/>
              </a:spcBef>
              <a:buSzPts val="1200"/>
              <a:buFont typeface="Didact Gothic"/>
              <a:buChar char="●"/>
            </a:pPr>
            <a:r>
              <a:rPr lang="en" sz="1400" b="1" dirty="0">
                <a:solidFill>
                  <a:schemeClr val="lt2"/>
                </a:solidFill>
                <a:latin typeface="Didact Gothic"/>
                <a:sym typeface="Arial"/>
              </a:rPr>
              <a:t>Labeling: </a:t>
            </a:r>
            <a:r>
              <a:rPr lang="en" sz="1400" dirty="0">
                <a:solidFill>
                  <a:schemeClr val="lt2"/>
                </a:solidFill>
                <a:latin typeface="Didact Gothic"/>
                <a:sym typeface="Arial"/>
              </a:rPr>
              <a:t>Manually label the data from the resume section as “resume” and the data from other sections on  Craigslist as “non-resume”. Combining the two dataset.</a:t>
            </a:r>
            <a:endParaRPr lang="en" sz="1400" dirty="0">
              <a:solidFill>
                <a:schemeClr val="lt2"/>
              </a:solidFill>
              <a:latin typeface="Didact Gothic"/>
            </a:endParaRPr>
          </a:p>
          <a:p>
            <a:pPr indent="-304800" algn="l">
              <a:spcBef>
                <a:spcPts val="1600"/>
              </a:spcBef>
              <a:buSzPts val="1200"/>
              <a:buFont typeface="Didact Gothic"/>
              <a:buChar char="●"/>
            </a:pPr>
            <a:r>
              <a:rPr lang="en" sz="1400" b="1" dirty="0">
                <a:solidFill>
                  <a:schemeClr val="lt2"/>
                </a:solidFill>
                <a:latin typeface="Didact Gothic"/>
                <a:sym typeface="Arial"/>
              </a:rPr>
              <a:t>Supervised Learning: </a:t>
            </a:r>
            <a:r>
              <a:rPr lang="en" sz="1400" dirty="0">
                <a:solidFill>
                  <a:schemeClr val="lt2"/>
                </a:solidFill>
                <a:latin typeface="Didact Gothic"/>
                <a:sym typeface="Arial"/>
              </a:rPr>
              <a:t>Used SVM, Logistic Regression, KNN, Decision Tree, Random Forest to train the dataset.</a:t>
            </a:r>
            <a:endParaRPr lang="en" sz="1400" dirty="0">
              <a:solidFill>
                <a:schemeClr val="lt2"/>
              </a:solidFill>
              <a:latin typeface="Didact Gothic"/>
              <a:sym typeface="Didact Gothic"/>
            </a:endParaRPr>
          </a:p>
          <a:p>
            <a:pPr>
              <a:spcBef>
                <a:spcPts val="1600"/>
              </a:spcBef>
            </a:pPr>
            <a:endParaRPr lang="en" sz="1400" dirty="0"/>
          </a:p>
          <a:p>
            <a:pPr>
              <a:spcBef>
                <a:spcPts val="1600"/>
              </a:spcBef>
            </a:pPr>
            <a:endParaRPr lang="en" sz="1400" dirty="0"/>
          </a:p>
          <a:p>
            <a:pPr marL="152400" indent="0">
              <a:spcBef>
                <a:spcPts val="1600"/>
              </a:spcBef>
            </a:pPr>
            <a:endParaRPr lang="en" sz="1600" b="1" dirty="0"/>
          </a:p>
          <a:p>
            <a:pPr>
              <a:spcBef>
                <a:spcPts val="1600"/>
              </a:spcBef>
            </a:pPr>
            <a:endParaRPr lang="en" dirty="0"/>
          </a:p>
        </p:txBody>
      </p:sp>
      <p:graphicFrame>
        <p:nvGraphicFramePr>
          <p:cNvPr id="12" name="Chart 5">
            <a:extLst>
              <a:ext uri="{FF2B5EF4-FFF2-40B4-BE49-F238E27FC236}">
                <a16:creationId xmlns:a16="http://schemas.microsoft.com/office/drawing/2014/main" id="{881B7B06-C53D-49AC-B5B5-F35A74777D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0725"/>
              </p:ext>
            </p:extLst>
          </p:nvPr>
        </p:nvGraphicFramePr>
        <p:xfrm>
          <a:off x="1487517" y="2807272"/>
          <a:ext cx="4365383" cy="2158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oogle Shape;1666;p34">
            <a:extLst>
              <a:ext uri="{FF2B5EF4-FFF2-40B4-BE49-F238E27FC236}">
                <a16:creationId xmlns:a16="http://schemas.microsoft.com/office/drawing/2014/main" id="{97DBCE85-880F-49F6-B2FD-139340B80876}"/>
              </a:ext>
            </a:extLst>
          </p:cNvPr>
          <p:cNvGrpSpPr/>
          <p:nvPr/>
        </p:nvGrpSpPr>
        <p:grpSpPr>
          <a:xfrm>
            <a:off x="202413" y="102736"/>
            <a:ext cx="612910" cy="746740"/>
            <a:chOff x="3490198" y="1609800"/>
            <a:chExt cx="2163611" cy="2993695"/>
          </a:xfrm>
        </p:grpSpPr>
        <p:grpSp>
          <p:nvGrpSpPr>
            <p:cNvPr id="79" name="Google Shape;1667;p34">
              <a:extLst>
                <a:ext uri="{FF2B5EF4-FFF2-40B4-BE49-F238E27FC236}">
                  <a16:creationId xmlns:a16="http://schemas.microsoft.com/office/drawing/2014/main" id="{4F7F78BC-4D28-45D7-A9E7-45C071C6D92C}"/>
                </a:ext>
              </a:extLst>
            </p:cNvPr>
            <p:cNvGrpSpPr/>
            <p:nvPr/>
          </p:nvGrpSpPr>
          <p:grpSpPr>
            <a:xfrm>
              <a:off x="3584573" y="1688000"/>
              <a:ext cx="2069236" cy="2915495"/>
              <a:chOff x="5388701" y="2393823"/>
              <a:chExt cx="280982" cy="395896"/>
            </a:xfrm>
          </p:grpSpPr>
          <p:sp>
            <p:nvSpPr>
              <p:cNvPr id="111" name="Google Shape;1668;p34">
                <a:extLst>
                  <a:ext uri="{FF2B5EF4-FFF2-40B4-BE49-F238E27FC236}">
                    <a16:creationId xmlns:a16="http://schemas.microsoft.com/office/drawing/2014/main" id="{7C08BC91-D718-4727-A543-60043EE72E62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669;p34">
                <a:extLst>
                  <a:ext uri="{FF2B5EF4-FFF2-40B4-BE49-F238E27FC236}">
                    <a16:creationId xmlns:a16="http://schemas.microsoft.com/office/drawing/2014/main" id="{0B8FE37D-8329-483A-AB2D-1DB67E148622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1670;p34">
              <a:extLst>
                <a:ext uri="{FF2B5EF4-FFF2-40B4-BE49-F238E27FC236}">
                  <a16:creationId xmlns:a16="http://schemas.microsoft.com/office/drawing/2014/main" id="{909E78FA-ABBD-4D6A-A63D-42A8CFBF22DF}"/>
                </a:ext>
              </a:extLst>
            </p:cNvPr>
            <p:cNvGrpSpPr/>
            <p:nvPr/>
          </p:nvGrpSpPr>
          <p:grpSpPr>
            <a:xfrm>
              <a:off x="3490198" y="1609800"/>
              <a:ext cx="2069236" cy="2915495"/>
              <a:chOff x="5388701" y="2393823"/>
              <a:chExt cx="280982" cy="395896"/>
            </a:xfrm>
          </p:grpSpPr>
          <p:sp>
            <p:nvSpPr>
              <p:cNvPr id="82" name="Google Shape;1671;p34">
                <a:extLst>
                  <a:ext uri="{FF2B5EF4-FFF2-40B4-BE49-F238E27FC236}">
                    <a16:creationId xmlns:a16="http://schemas.microsoft.com/office/drawing/2014/main" id="{4AD7CB4C-1DC3-48E1-BB2F-0CD135F4EE93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672;p34">
                <a:extLst>
                  <a:ext uri="{FF2B5EF4-FFF2-40B4-BE49-F238E27FC236}">
                    <a16:creationId xmlns:a16="http://schemas.microsoft.com/office/drawing/2014/main" id="{EF778A7E-4723-4448-9545-88FD22A75F1A}"/>
                  </a:ext>
                </a:extLst>
              </p:cNvPr>
              <p:cNvSpPr/>
              <p:nvPr/>
            </p:nvSpPr>
            <p:spPr>
              <a:xfrm>
                <a:off x="5401516" y="2419506"/>
                <a:ext cx="255352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3122" extrusionOk="0">
                    <a:moveTo>
                      <a:pt x="2192" y="1"/>
                    </a:moveTo>
                    <a:lnTo>
                      <a:pt x="2192" y="240"/>
                    </a:lnTo>
                    <a:cubicBezTo>
                      <a:pt x="2192" y="374"/>
                      <a:pt x="2087" y="479"/>
                      <a:pt x="1953" y="479"/>
                    </a:cubicBezTo>
                    <a:lnTo>
                      <a:pt x="488" y="479"/>
                    </a:lnTo>
                    <a:cubicBezTo>
                      <a:pt x="211" y="479"/>
                      <a:pt x="0" y="699"/>
                      <a:pt x="0" y="967"/>
                    </a:cubicBezTo>
                    <a:lnTo>
                      <a:pt x="0" y="12633"/>
                    </a:lnTo>
                    <a:cubicBezTo>
                      <a:pt x="0" y="12901"/>
                      <a:pt x="220" y="13121"/>
                      <a:pt x="488" y="13121"/>
                    </a:cubicBezTo>
                    <a:lnTo>
                      <a:pt x="9236" y="13121"/>
                    </a:lnTo>
                    <a:cubicBezTo>
                      <a:pt x="9504" y="13121"/>
                      <a:pt x="9724" y="12901"/>
                      <a:pt x="9724" y="12633"/>
                    </a:cubicBezTo>
                    <a:lnTo>
                      <a:pt x="9724" y="967"/>
                    </a:lnTo>
                    <a:cubicBezTo>
                      <a:pt x="9724" y="699"/>
                      <a:pt x="9504" y="479"/>
                      <a:pt x="9236" y="479"/>
                    </a:cubicBezTo>
                    <a:lnTo>
                      <a:pt x="7781" y="479"/>
                    </a:lnTo>
                    <a:cubicBezTo>
                      <a:pt x="7647" y="479"/>
                      <a:pt x="7542" y="374"/>
                      <a:pt x="7542" y="240"/>
                    </a:cubicBezTo>
                    <a:lnTo>
                      <a:pt x="7542" y="1"/>
                    </a:lnTo>
                    <a:lnTo>
                      <a:pt x="5599" y="1"/>
                    </a:lnTo>
                    <a:cubicBezTo>
                      <a:pt x="5580" y="393"/>
                      <a:pt x="5254" y="699"/>
                      <a:pt x="4872" y="699"/>
                    </a:cubicBezTo>
                    <a:cubicBezTo>
                      <a:pt x="4479" y="699"/>
                      <a:pt x="4154" y="393"/>
                      <a:pt x="4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673;p34">
                <a:extLst>
                  <a:ext uri="{FF2B5EF4-FFF2-40B4-BE49-F238E27FC236}">
                    <a16:creationId xmlns:a16="http://schemas.microsoft.com/office/drawing/2014/main" id="{C7C4EA08-3636-409A-8FC5-B09C99E13F45}"/>
                  </a:ext>
                </a:extLst>
              </p:cNvPr>
              <p:cNvSpPr/>
              <p:nvPr/>
            </p:nvSpPr>
            <p:spPr>
              <a:xfrm>
                <a:off x="5414330" y="2444899"/>
                <a:ext cx="229722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1667" extrusionOk="0">
                    <a:moveTo>
                      <a:pt x="240" y="0"/>
                    </a:moveTo>
                    <a:cubicBezTo>
                      <a:pt x="106" y="0"/>
                      <a:pt x="0" y="105"/>
                      <a:pt x="0" y="239"/>
                    </a:cubicBezTo>
                    <a:lnTo>
                      <a:pt x="0" y="11427"/>
                    </a:lnTo>
                    <a:cubicBezTo>
                      <a:pt x="0" y="11561"/>
                      <a:pt x="106" y="11666"/>
                      <a:pt x="240" y="11666"/>
                    </a:cubicBezTo>
                    <a:lnTo>
                      <a:pt x="8508" y="11666"/>
                    </a:lnTo>
                    <a:cubicBezTo>
                      <a:pt x="8642" y="11666"/>
                      <a:pt x="8748" y="11561"/>
                      <a:pt x="8738" y="11427"/>
                    </a:cubicBezTo>
                    <a:lnTo>
                      <a:pt x="8738" y="239"/>
                    </a:lnTo>
                    <a:cubicBezTo>
                      <a:pt x="8738" y="105"/>
                      <a:pt x="8633" y="0"/>
                      <a:pt x="8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674;p34">
                <a:extLst>
                  <a:ext uri="{FF2B5EF4-FFF2-40B4-BE49-F238E27FC236}">
                    <a16:creationId xmlns:a16="http://schemas.microsoft.com/office/drawing/2014/main" id="{764BF10E-8907-40E9-8C22-A60AED0A41CC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675;p34">
                <a:extLst>
                  <a:ext uri="{FF2B5EF4-FFF2-40B4-BE49-F238E27FC236}">
                    <a16:creationId xmlns:a16="http://schemas.microsoft.com/office/drawing/2014/main" id="{913853B0-E2D8-433D-BBB0-9559517997B1}"/>
                  </a:ext>
                </a:extLst>
              </p:cNvPr>
              <p:cNvSpPr/>
              <p:nvPr/>
            </p:nvSpPr>
            <p:spPr>
              <a:xfrm>
                <a:off x="5471866" y="2438597"/>
                <a:ext cx="114625" cy="12605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480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cubicBezTo>
                      <a:pt x="1" y="374"/>
                      <a:pt x="106" y="479"/>
                      <a:pt x="240" y="479"/>
                    </a:cubicBezTo>
                    <a:lnTo>
                      <a:pt x="4126" y="479"/>
                    </a:lnTo>
                    <a:cubicBezTo>
                      <a:pt x="4260" y="479"/>
                      <a:pt x="4365" y="374"/>
                      <a:pt x="4365" y="240"/>
                    </a:cubicBezTo>
                    <a:cubicBezTo>
                      <a:pt x="4365" y="106"/>
                      <a:pt x="4260" y="1"/>
                      <a:pt x="4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676;p34">
                <a:extLst>
                  <a:ext uri="{FF2B5EF4-FFF2-40B4-BE49-F238E27FC236}">
                    <a16:creationId xmlns:a16="http://schemas.microsoft.com/office/drawing/2014/main" id="{041D40B8-60A9-40D6-BF75-2573C3B01376}"/>
                  </a:ext>
                </a:extLst>
              </p:cNvPr>
              <p:cNvSpPr/>
              <p:nvPr/>
            </p:nvSpPr>
            <p:spPr>
              <a:xfrm>
                <a:off x="5542007" y="2483344"/>
                <a:ext cx="76417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967" extrusionOk="0">
                    <a:moveTo>
                      <a:pt x="239" y="0"/>
                    </a:moveTo>
                    <a:cubicBezTo>
                      <a:pt x="105" y="0"/>
                      <a:pt x="0" y="106"/>
                      <a:pt x="0" y="240"/>
                    </a:cubicBezTo>
                    <a:lnTo>
                      <a:pt x="0" y="718"/>
                    </a:lnTo>
                    <a:cubicBezTo>
                      <a:pt x="0" y="852"/>
                      <a:pt x="105" y="967"/>
                      <a:pt x="239" y="967"/>
                    </a:cubicBezTo>
                    <a:lnTo>
                      <a:pt x="2670" y="967"/>
                    </a:lnTo>
                    <a:cubicBezTo>
                      <a:pt x="2804" y="967"/>
                      <a:pt x="2909" y="862"/>
                      <a:pt x="2909" y="728"/>
                    </a:cubicBezTo>
                    <a:lnTo>
                      <a:pt x="2909" y="240"/>
                    </a:lnTo>
                    <a:cubicBezTo>
                      <a:pt x="2909" y="106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677;p34">
                <a:extLst>
                  <a:ext uri="{FF2B5EF4-FFF2-40B4-BE49-F238E27FC236}">
                    <a16:creationId xmlns:a16="http://schemas.microsoft.com/office/drawing/2014/main" id="{9FC50F78-4996-480A-ACFE-DEE085A31640}"/>
                  </a:ext>
                </a:extLst>
              </p:cNvPr>
              <p:cNvSpPr/>
              <p:nvPr/>
            </p:nvSpPr>
            <p:spPr>
              <a:xfrm>
                <a:off x="5539722" y="2527828"/>
                <a:ext cx="8096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489" extrusionOk="0">
                    <a:moveTo>
                      <a:pt x="326" y="0"/>
                    </a:moveTo>
                    <a:cubicBezTo>
                      <a:pt x="1" y="0"/>
                      <a:pt x="1" y="488"/>
                      <a:pt x="326" y="488"/>
                    </a:cubicBezTo>
                    <a:lnTo>
                      <a:pt x="2757" y="488"/>
                    </a:lnTo>
                    <a:cubicBezTo>
                      <a:pt x="3083" y="488"/>
                      <a:pt x="3083" y="0"/>
                      <a:pt x="2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678;p34">
                <a:extLst>
                  <a:ext uri="{FF2B5EF4-FFF2-40B4-BE49-F238E27FC236}">
                    <a16:creationId xmlns:a16="http://schemas.microsoft.com/office/drawing/2014/main" id="{BF73E80B-5DD8-43D1-88B8-19690413411A}"/>
                  </a:ext>
                </a:extLst>
              </p:cNvPr>
              <p:cNvSpPr/>
              <p:nvPr/>
            </p:nvSpPr>
            <p:spPr>
              <a:xfrm>
                <a:off x="5539722" y="2553458"/>
                <a:ext cx="42751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489" extrusionOk="0">
                    <a:moveTo>
                      <a:pt x="326" y="1"/>
                    </a:moveTo>
                    <a:cubicBezTo>
                      <a:pt x="1" y="1"/>
                      <a:pt x="1" y="489"/>
                      <a:pt x="326" y="489"/>
                    </a:cubicBezTo>
                    <a:lnTo>
                      <a:pt x="1302" y="489"/>
                    </a:lnTo>
                    <a:cubicBezTo>
                      <a:pt x="1628" y="489"/>
                      <a:pt x="1628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679;p34">
                <a:extLst>
                  <a:ext uri="{FF2B5EF4-FFF2-40B4-BE49-F238E27FC236}">
                    <a16:creationId xmlns:a16="http://schemas.microsoft.com/office/drawing/2014/main" id="{7AA972E1-4A5A-442D-B450-F3E9BD19AA53}"/>
                  </a:ext>
                </a:extLst>
              </p:cNvPr>
              <p:cNvSpPr/>
              <p:nvPr/>
            </p:nvSpPr>
            <p:spPr>
              <a:xfrm>
                <a:off x="5437702" y="2604481"/>
                <a:ext cx="18298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489" extrusionOk="0">
                    <a:moveTo>
                      <a:pt x="316" y="0"/>
                    </a:moveTo>
                    <a:cubicBezTo>
                      <a:pt x="0" y="0"/>
                      <a:pt x="0" y="488"/>
                      <a:pt x="316" y="488"/>
                    </a:cubicBezTo>
                    <a:lnTo>
                      <a:pt x="6642" y="488"/>
                    </a:lnTo>
                    <a:cubicBezTo>
                      <a:pt x="6968" y="488"/>
                      <a:pt x="6968" y="0"/>
                      <a:pt x="66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680;p34">
                <a:extLst>
                  <a:ext uri="{FF2B5EF4-FFF2-40B4-BE49-F238E27FC236}">
                    <a16:creationId xmlns:a16="http://schemas.microsoft.com/office/drawing/2014/main" id="{257E84F7-5CB0-4E4D-81DA-D56869342547}"/>
                  </a:ext>
                </a:extLst>
              </p:cNvPr>
              <p:cNvSpPr/>
              <p:nvPr/>
            </p:nvSpPr>
            <p:spPr>
              <a:xfrm>
                <a:off x="5437702" y="2630111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681;p34">
                <a:extLst>
                  <a:ext uri="{FF2B5EF4-FFF2-40B4-BE49-F238E27FC236}">
                    <a16:creationId xmlns:a16="http://schemas.microsoft.com/office/drawing/2014/main" id="{D2C8DBF6-7AAC-4173-AA05-A91438004456}"/>
                  </a:ext>
                </a:extLst>
              </p:cNvPr>
              <p:cNvSpPr/>
              <p:nvPr/>
            </p:nvSpPr>
            <p:spPr>
              <a:xfrm>
                <a:off x="5437702" y="2706764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682;p34">
                <a:extLst>
                  <a:ext uri="{FF2B5EF4-FFF2-40B4-BE49-F238E27FC236}">
                    <a16:creationId xmlns:a16="http://schemas.microsoft.com/office/drawing/2014/main" id="{F8E0BCD7-3528-4CF3-8F9F-73ECCC588305}"/>
                  </a:ext>
                </a:extLst>
              </p:cNvPr>
              <p:cNvSpPr/>
              <p:nvPr/>
            </p:nvSpPr>
            <p:spPr>
              <a:xfrm>
                <a:off x="5437702" y="268113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683;p34">
                <a:extLst>
                  <a:ext uri="{FF2B5EF4-FFF2-40B4-BE49-F238E27FC236}">
                    <a16:creationId xmlns:a16="http://schemas.microsoft.com/office/drawing/2014/main" id="{78E484DF-EF92-4447-BE15-ED966199C547}"/>
                  </a:ext>
                </a:extLst>
              </p:cNvPr>
              <p:cNvSpPr/>
              <p:nvPr/>
            </p:nvSpPr>
            <p:spPr>
              <a:xfrm>
                <a:off x="5437702" y="265550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684;p34">
                <a:extLst>
                  <a:ext uri="{FF2B5EF4-FFF2-40B4-BE49-F238E27FC236}">
                    <a16:creationId xmlns:a16="http://schemas.microsoft.com/office/drawing/2014/main" id="{342E8AEF-BC46-4A9B-B632-026C48E414B1}"/>
                  </a:ext>
                </a:extLst>
              </p:cNvPr>
              <p:cNvSpPr/>
              <p:nvPr/>
            </p:nvSpPr>
            <p:spPr>
              <a:xfrm>
                <a:off x="5475910" y="2630111"/>
                <a:ext cx="5530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1790" y="479"/>
                    </a:lnTo>
                    <a:cubicBezTo>
                      <a:pt x="2106" y="479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685;p34">
                <a:extLst>
                  <a:ext uri="{FF2B5EF4-FFF2-40B4-BE49-F238E27FC236}">
                    <a16:creationId xmlns:a16="http://schemas.microsoft.com/office/drawing/2014/main" id="{52F15D32-8403-4B76-B9DD-489A377B343E}"/>
                  </a:ext>
                </a:extLst>
              </p:cNvPr>
              <p:cNvSpPr/>
              <p:nvPr/>
            </p:nvSpPr>
            <p:spPr>
              <a:xfrm>
                <a:off x="5475910" y="2706764"/>
                <a:ext cx="80933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2756" y="479"/>
                    </a:lnTo>
                    <a:cubicBezTo>
                      <a:pt x="3082" y="479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686;p34">
                <a:extLst>
                  <a:ext uri="{FF2B5EF4-FFF2-40B4-BE49-F238E27FC236}">
                    <a16:creationId xmlns:a16="http://schemas.microsoft.com/office/drawing/2014/main" id="{A4DD218F-5039-423D-BBD4-6FD7B22BAC1A}"/>
                  </a:ext>
                </a:extLst>
              </p:cNvPr>
              <p:cNvSpPr/>
              <p:nvPr/>
            </p:nvSpPr>
            <p:spPr>
              <a:xfrm>
                <a:off x="5475910" y="2681134"/>
                <a:ext cx="5530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1790" y="488"/>
                    </a:lnTo>
                    <a:cubicBezTo>
                      <a:pt x="2106" y="488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687;p34">
                <a:extLst>
                  <a:ext uri="{FF2B5EF4-FFF2-40B4-BE49-F238E27FC236}">
                    <a16:creationId xmlns:a16="http://schemas.microsoft.com/office/drawing/2014/main" id="{375331BC-2E1B-4469-84A0-5CE735EE7413}"/>
                  </a:ext>
                </a:extLst>
              </p:cNvPr>
              <p:cNvSpPr/>
              <p:nvPr/>
            </p:nvSpPr>
            <p:spPr>
              <a:xfrm>
                <a:off x="5475910" y="2655504"/>
                <a:ext cx="80933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2756" y="488"/>
                    </a:lnTo>
                    <a:cubicBezTo>
                      <a:pt x="3082" y="488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688;p34">
                <a:extLst>
                  <a:ext uri="{FF2B5EF4-FFF2-40B4-BE49-F238E27FC236}">
                    <a16:creationId xmlns:a16="http://schemas.microsoft.com/office/drawing/2014/main" id="{09A21816-19DA-41BE-9D4D-15FCC8855EBD}"/>
                  </a:ext>
                </a:extLst>
              </p:cNvPr>
              <p:cNvSpPr/>
              <p:nvPr/>
            </p:nvSpPr>
            <p:spPr>
              <a:xfrm>
                <a:off x="5571654" y="265550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689;p34">
                <a:extLst>
                  <a:ext uri="{FF2B5EF4-FFF2-40B4-BE49-F238E27FC236}">
                    <a16:creationId xmlns:a16="http://schemas.microsoft.com/office/drawing/2014/main" id="{DBE072CA-247E-4F0A-99F8-EAC9D7152AD2}"/>
                  </a:ext>
                </a:extLst>
              </p:cNvPr>
              <p:cNvSpPr/>
              <p:nvPr/>
            </p:nvSpPr>
            <p:spPr>
              <a:xfrm>
                <a:off x="5571654" y="2630111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690;p34">
                <a:extLst>
                  <a:ext uri="{FF2B5EF4-FFF2-40B4-BE49-F238E27FC236}">
                    <a16:creationId xmlns:a16="http://schemas.microsoft.com/office/drawing/2014/main" id="{2FCB2A74-DE0E-4FA5-9FDA-C5067EC1945C}"/>
                  </a:ext>
                </a:extLst>
              </p:cNvPr>
              <p:cNvSpPr/>
              <p:nvPr/>
            </p:nvSpPr>
            <p:spPr>
              <a:xfrm>
                <a:off x="5571654" y="268113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691;p34">
                <a:extLst>
                  <a:ext uri="{FF2B5EF4-FFF2-40B4-BE49-F238E27FC236}">
                    <a16:creationId xmlns:a16="http://schemas.microsoft.com/office/drawing/2014/main" id="{2B696776-DE91-4423-A1AD-3B6718026F97}"/>
                  </a:ext>
                </a:extLst>
              </p:cNvPr>
              <p:cNvSpPr/>
              <p:nvPr/>
            </p:nvSpPr>
            <p:spPr>
              <a:xfrm>
                <a:off x="5571654" y="2706764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692;p34">
                <a:extLst>
                  <a:ext uri="{FF2B5EF4-FFF2-40B4-BE49-F238E27FC236}">
                    <a16:creationId xmlns:a16="http://schemas.microsoft.com/office/drawing/2014/main" id="{B09A241D-1459-476B-ADA6-A520B901CE56}"/>
                  </a:ext>
                </a:extLst>
              </p:cNvPr>
              <p:cNvSpPr/>
              <p:nvPr/>
            </p:nvSpPr>
            <p:spPr>
              <a:xfrm>
                <a:off x="5446236" y="2527828"/>
                <a:ext cx="76443" cy="57326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183" extrusionOk="0">
                    <a:moveTo>
                      <a:pt x="967" y="0"/>
                    </a:moveTo>
                    <a:lnTo>
                      <a:pt x="967" y="488"/>
                    </a:lnTo>
                    <a:cubicBezTo>
                      <a:pt x="967" y="584"/>
                      <a:pt x="920" y="661"/>
                      <a:pt x="833" y="709"/>
                    </a:cubicBezTo>
                    <a:lnTo>
                      <a:pt x="269" y="986"/>
                    </a:lnTo>
                    <a:cubicBezTo>
                      <a:pt x="96" y="1072"/>
                      <a:pt x="1" y="1244"/>
                      <a:pt x="1" y="1426"/>
                    </a:cubicBezTo>
                    <a:lnTo>
                      <a:pt x="1" y="1943"/>
                    </a:lnTo>
                    <a:cubicBezTo>
                      <a:pt x="1" y="2077"/>
                      <a:pt x="106" y="2182"/>
                      <a:pt x="240" y="2182"/>
                    </a:cubicBezTo>
                    <a:lnTo>
                      <a:pt x="2671" y="2182"/>
                    </a:lnTo>
                    <a:cubicBezTo>
                      <a:pt x="2805" y="2182"/>
                      <a:pt x="2910" y="2077"/>
                      <a:pt x="2910" y="1943"/>
                    </a:cubicBezTo>
                    <a:lnTo>
                      <a:pt x="2910" y="1426"/>
                    </a:lnTo>
                    <a:cubicBezTo>
                      <a:pt x="2910" y="1244"/>
                      <a:pt x="2805" y="1072"/>
                      <a:pt x="2642" y="986"/>
                    </a:cubicBezTo>
                    <a:lnTo>
                      <a:pt x="2078" y="709"/>
                    </a:lnTo>
                    <a:cubicBezTo>
                      <a:pt x="1991" y="661"/>
                      <a:pt x="1944" y="584"/>
                      <a:pt x="1944" y="488"/>
                    </a:cubicBezTo>
                    <a:lnTo>
                      <a:pt x="1944" y="0"/>
                    </a:ln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693;p34">
                <a:extLst>
                  <a:ext uri="{FF2B5EF4-FFF2-40B4-BE49-F238E27FC236}">
                    <a16:creationId xmlns:a16="http://schemas.microsoft.com/office/drawing/2014/main" id="{0135F430-050D-41D4-A12E-FA2E22874215}"/>
                  </a:ext>
                </a:extLst>
              </p:cNvPr>
              <p:cNvSpPr/>
              <p:nvPr/>
            </p:nvSpPr>
            <p:spPr>
              <a:xfrm>
                <a:off x="5446236" y="2547917"/>
                <a:ext cx="76443" cy="37237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418" extrusionOk="0">
                    <a:moveTo>
                      <a:pt x="709" y="1"/>
                    </a:moveTo>
                    <a:lnTo>
                      <a:pt x="269" y="221"/>
                    </a:lnTo>
                    <a:cubicBezTo>
                      <a:pt x="96" y="307"/>
                      <a:pt x="1" y="479"/>
                      <a:pt x="1" y="661"/>
                    </a:cubicBezTo>
                    <a:lnTo>
                      <a:pt x="1" y="1178"/>
                    </a:lnTo>
                    <a:cubicBezTo>
                      <a:pt x="1" y="1312"/>
                      <a:pt x="106" y="1417"/>
                      <a:pt x="240" y="1417"/>
                    </a:cubicBezTo>
                    <a:lnTo>
                      <a:pt x="2671" y="1417"/>
                    </a:lnTo>
                    <a:cubicBezTo>
                      <a:pt x="2795" y="1417"/>
                      <a:pt x="2910" y="1312"/>
                      <a:pt x="2910" y="1178"/>
                    </a:cubicBezTo>
                    <a:lnTo>
                      <a:pt x="2910" y="661"/>
                    </a:lnTo>
                    <a:cubicBezTo>
                      <a:pt x="2910" y="479"/>
                      <a:pt x="2805" y="307"/>
                      <a:pt x="2642" y="221"/>
                    </a:cubicBezTo>
                    <a:lnTo>
                      <a:pt x="2202" y="1"/>
                    </a:lnTo>
                    <a:cubicBezTo>
                      <a:pt x="2011" y="240"/>
                      <a:pt x="1733" y="360"/>
                      <a:pt x="1455" y="360"/>
                    </a:cubicBezTo>
                    <a:cubicBezTo>
                      <a:pt x="1178" y="360"/>
                      <a:pt x="900" y="240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694;p34">
                <a:extLst>
                  <a:ext uri="{FF2B5EF4-FFF2-40B4-BE49-F238E27FC236}">
                    <a16:creationId xmlns:a16="http://schemas.microsoft.com/office/drawing/2014/main" id="{FEFB738A-C757-4538-B9CF-A664408C4FAA}"/>
                  </a:ext>
                </a:extLst>
              </p:cNvPr>
              <p:cNvSpPr/>
              <p:nvPr/>
            </p:nvSpPr>
            <p:spPr>
              <a:xfrm>
                <a:off x="5446000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58" y="1"/>
                    </a:moveTo>
                    <a:cubicBezTo>
                      <a:pt x="19" y="68"/>
                      <a:pt x="0" y="154"/>
                      <a:pt x="0" y="230"/>
                    </a:cubicBezTo>
                    <a:lnTo>
                      <a:pt x="0" y="747"/>
                    </a:lnTo>
                    <a:cubicBezTo>
                      <a:pt x="0" y="881"/>
                      <a:pt x="105" y="986"/>
                      <a:pt x="239" y="986"/>
                    </a:cubicBezTo>
                    <a:lnTo>
                      <a:pt x="728" y="986"/>
                    </a:lnTo>
                    <a:lnTo>
                      <a:pt x="737" y="747"/>
                    </a:lnTo>
                    <a:cubicBezTo>
                      <a:pt x="737" y="594"/>
                      <a:pt x="661" y="450"/>
                      <a:pt x="536" y="364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695;p34">
                <a:extLst>
                  <a:ext uri="{FF2B5EF4-FFF2-40B4-BE49-F238E27FC236}">
                    <a16:creationId xmlns:a16="http://schemas.microsoft.com/office/drawing/2014/main" id="{DC308D97-FAF1-41C8-8D0E-229F565EB3B7}"/>
                  </a:ext>
                </a:extLst>
              </p:cNvPr>
              <p:cNvSpPr/>
              <p:nvPr/>
            </p:nvSpPr>
            <p:spPr>
              <a:xfrm>
                <a:off x="5503536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680" y="1"/>
                    </a:moveTo>
                    <a:lnTo>
                      <a:pt x="202" y="364"/>
                    </a:lnTo>
                    <a:cubicBezTo>
                      <a:pt x="77" y="450"/>
                      <a:pt x="1" y="594"/>
                      <a:pt x="1" y="747"/>
                    </a:cubicBezTo>
                    <a:lnTo>
                      <a:pt x="10" y="747"/>
                    </a:lnTo>
                    <a:lnTo>
                      <a:pt x="10" y="986"/>
                    </a:lnTo>
                    <a:lnTo>
                      <a:pt x="498" y="986"/>
                    </a:lnTo>
                    <a:cubicBezTo>
                      <a:pt x="632" y="986"/>
                      <a:pt x="738" y="881"/>
                      <a:pt x="738" y="747"/>
                    </a:cubicBezTo>
                    <a:lnTo>
                      <a:pt x="738" y="230"/>
                    </a:lnTo>
                    <a:cubicBezTo>
                      <a:pt x="738" y="154"/>
                      <a:pt x="719" y="68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696;p34">
                <a:extLst>
                  <a:ext uri="{FF2B5EF4-FFF2-40B4-BE49-F238E27FC236}">
                    <a16:creationId xmlns:a16="http://schemas.microsoft.com/office/drawing/2014/main" id="{DCE94D8D-9A2F-4AAC-9ABE-C6F708F4FEAE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202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lnTo>
                      <a:pt x="0" y="1225"/>
                    </a:lnTo>
                    <a:cubicBezTo>
                      <a:pt x="0" y="1761"/>
                      <a:pt x="441" y="2201"/>
                      <a:pt x="976" y="2201"/>
                    </a:cubicBezTo>
                    <a:cubicBezTo>
                      <a:pt x="1512" y="2201"/>
                      <a:pt x="1953" y="1761"/>
                      <a:pt x="1953" y="1215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697;p34">
                <a:extLst>
                  <a:ext uri="{FF2B5EF4-FFF2-40B4-BE49-F238E27FC236}">
                    <a16:creationId xmlns:a16="http://schemas.microsoft.com/office/drawing/2014/main" id="{6195FF07-A163-4EB0-B872-FCDE6490B10B}"/>
                  </a:ext>
                </a:extLst>
              </p:cNvPr>
              <p:cNvSpPr/>
              <p:nvPr/>
            </p:nvSpPr>
            <p:spPr>
              <a:xfrm>
                <a:off x="5458867" y="2476569"/>
                <a:ext cx="35162" cy="5753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191" extrusionOk="0">
                    <a:moveTo>
                      <a:pt x="735" y="0"/>
                    </a:moveTo>
                    <a:cubicBezTo>
                      <a:pt x="333" y="0"/>
                      <a:pt x="8" y="325"/>
                      <a:pt x="8" y="737"/>
                    </a:cubicBezTo>
                    <a:lnTo>
                      <a:pt x="8" y="1215"/>
                    </a:lnTo>
                    <a:cubicBezTo>
                      <a:pt x="0" y="1772"/>
                      <a:pt x="460" y="2191"/>
                      <a:pt x="970" y="2191"/>
                    </a:cubicBezTo>
                    <a:cubicBezTo>
                      <a:pt x="1092" y="2191"/>
                      <a:pt x="1216" y="2167"/>
                      <a:pt x="1338" y="2115"/>
                    </a:cubicBezTo>
                    <a:cubicBezTo>
                      <a:pt x="974" y="1971"/>
                      <a:pt x="735" y="1617"/>
                      <a:pt x="735" y="1225"/>
                    </a:cubicBezTo>
                    <a:lnTo>
                      <a:pt x="735" y="737"/>
                    </a:lnTo>
                    <a:cubicBezTo>
                      <a:pt x="735" y="373"/>
                      <a:pt x="984" y="77"/>
                      <a:pt x="1338" y="19"/>
                    </a:cubicBezTo>
                    <a:cubicBezTo>
                      <a:pt x="1300" y="10"/>
                      <a:pt x="1262" y="0"/>
                      <a:pt x="1223" y="0"/>
                    </a:cubicBezTo>
                    <a:close/>
                  </a:path>
                </a:pathLst>
              </a:custGeom>
              <a:solidFill>
                <a:srgbClr val="7A5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698;p34">
                <a:extLst>
                  <a:ext uri="{FF2B5EF4-FFF2-40B4-BE49-F238E27FC236}">
                    <a16:creationId xmlns:a16="http://schemas.microsoft.com/office/drawing/2014/main" id="{581C6393-53F0-4EA9-A4F7-8EA0A3707A95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25656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977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cubicBezTo>
                      <a:pt x="0" y="737"/>
                      <a:pt x="737" y="976"/>
                      <a:pt x="1953" y="976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699;p34">
                <a:extLst>
                  <a:ext uri="{FF2B5EF4-FFF2-40B4-BE49-F238E27FC236}">
                    <a16:creationId xmlns:a16="http://schemas.microsoft.com/office/drawing/2014/main" id="{7C014C9E-D64A-4438-9EA5-B62BE6ACFCCE}"/>
                  </a:ext>
                </a:extLst>
              </p:cNvPr>
              <p:cNvSpPr/>
              <p:nvPr/>
            </p:nvSpPr>
            <p:spPr>
              <a:xfrm>
                <a:off x="5458960" y="2476569"/>
                <a:ext cx="34978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91" extrusionOk="0">
                    <a:moveTo>
                      <a:pt x="728" y="0"/>
                    </a:moveTo>
                    <a:cubicBezTo>
                      <a:pt x="326" y="0"/>
                      <a:pt x="1" y="325"/>
                      <a:pt x="1" y="737"/>
                    </a:cubicBezTo>
                    <a:cubicBezTo>
                      <a:pt x="240" y="804"/>
                      <a:pt x="479" y="852"/>
                      <a:pt x="728" y="890"/>
                    </a:cubicBezTo>
                    <a:lnTo>
                      <a:pt x="728" y="737"/>
                    </a:lnTo>
                    <a:cubicBezTo>
                      <a:pt x="728" y="373"/>
                      <a:pt x="977" y="77"/>
                      <a:pt x="1331" y="19"/>
                    </a:cubicBezTo>
                    <a:cubicBezTo>
                      <a:pt x="1293" y="10"/>
                      <a:pt x="1255" y="0"/>
                      <a:pt x="1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1700;p34">
              <a:extLst>
                <a:ext uri="{FF2B5EF4-FFF2-40B4-BE49-F238E27FC236}">
                  <a16:creationId xmlns:a16="http://schemas.microsoft.com/office/drawing/2014/main" id="{CB17014F-EF0F-4518-A897-191E32C2F256}"/>
                </a:ext>
              </a:extLst>
            </p:cNvPr>
            <p:cNvSpPr/>
            <p:nvPr/>
          </p:nvSpPr>
          <p:spPr>
            <a:xfrm flipH="1">
              <a:off x="4335880" y="2827941"/>
              <a:ext cx="142720" cy="190873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217;p25">
            <a:extLst>
              <a:ext uri="{FF2B5EF4-FFF2-40B4-BE49-F238E27FC236}">
                <a16:creationId xmlns:a16="http://schemas.microsoft.com/office/drawing/2014/main" id="{86572F15-CCF5-4339-BD2D-E15415F4E7DB}"/>
              </a:ext>
            </a:extLst>
          </p:cNvPr>
          <p:cNvSpPr txBox="1">
            <a:spLocks noGrp="1"/>
          </p:cNvSpPr>
          <p:nvPr/>
        </p:nvSpPr>
        <p:spPr>
          <a:xfrm>
            <a:off x="565653" y="294582"/>
            <a:ext cx="6727862" cy="4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jalla One"/>
              <a:buNone/>
              <a:defRPr sz="4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/>
              <a:t>Stage 1: Reduced/No misclassification 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549EC74-8875-49B7-A253-637F38E1EE5E}"/>
              </a:ext>
            </a:extLst>
          </p:cNvPr>
          <p:cNvSpPr txBox="1"/>
          <p:nvPr/>
        </p:nvSpPr>
        <p:spPr>
          <a:xfrm>
            <a:off x="2708159" y="17174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6;p34">
            <a:extLst>
              <a:ext uri="{FF2B5EF4-FFF2-40B4-BE49-F238E27FC236}">
                <a16:creationId xmlns:a16="http://schemas.microsoft.com/office/drawing/2014/main" id="{66A30586-C9BA-412D-9417-9933DA307D4D}"/>
              </a:ext>
            </a:extLst>
          </p:cNvPr>
          <p:cNvGrpSpPr/>
          <p:nvPr/>
        </p:nvGrpSpPr>
        <p:grpSpPr>
          <a:xfrm>
            <a:off x="202413" y="102736"/>
            <a:ext cx="612910" cy="746740"/>
            <a:chOff x="3490198" y="1609800"/>
            <a:chExt cx="2163611" cy="2993695"/>
          </a:xfrm>
        </p:grpSpPr>
        <p:grpSp>
          <p:nvGrpSpPr>
            <p:cNvPr id="27" name="Google Shape;1667;p34">
              <a:extLst>
                <a:ext uri="{FF2B5EF4-FFF2-40B4-BE49-F238E27FC236}">
                  <a16:creationId xmlns:a16="http://schemas.microsoft.com/office/drawing/2014/main" id="{6EDFC953-2DC7-489B-B6A6-10C295A4153A}"/>
                </a:ext>
              </a:extLst>
            </p:cNvPr>
            <p:cNvGrpSpPr/>
            <p:nvPr/>
          </p:nvGrpSpPr>
          <p:grpSpPr>
            <a:xfrm>
              <a:off x="3584573" y="1688000"/>
              <a:ext cx="2069236" cy="2915495"/>
              <a:chOff x="5388701" y="2393823"/>
              <a:chExt cx="280982" cy="395896"/>
            </a:xfrm>
          </p:grpSpPr>
          <p:sp>
            <p:nvSpPr>
              <p:cNvPr id="59" name="Google Shape;1668;p34">
                <a:extLst>
                  <a:ext uri="{FF2B5EF4-FFF2-40B4-BE49-F238E27FC236}">
                    <a16:creationId xmlns:a16="http://schemas.microsoft.com/office/drawing/2014/main" id="{56AB3829-8306-45AD-8D68-204930CC2A3E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9;p34">
                <a:extLst>
                  <a:ext uri="{FF2B5EF4-FFF2-40B4-BE49-F238E27FC236}">
                    <a16:creationId xmlns:a16="http://schemas.microsoft.com/office/drawing/2014/main" id="{BBEE433A-6F33-459D-BFDF-EFD5BDF00388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670;p34">
              <a:extLst>
                <a:ext uri="{FF2B5EF4-FFF2-40B4-BE49-F238E27FC236}">
                  <a16:creationId xmlns:a16="http://schemas.microsoft.com/office/drawing/2014/main" id="{11318E6D-F1CF-4C59-8BED-488ECE25F8EE}"/>
                </a:ext>
              </a:extLst>
            </p:cNvPr>
            <p:cNvGrpSpPr/>
            <p:nvPr/>
          </p:nvGrpSpPr>
          <p:grpSpPr>
            <a:xfrm>
              <a:off x="3490198" y="1609800"/>
              <a:ext cx="2069236" cy="2915495"/>
              <a:chOff x="5388701" y="2393823"/>
              <a:chExt cx="280982" cy="395896"/>
            </a:xfrm>
          </p:grpSpPr>
          <p:sp>
            <p:nvSpPr>
              <p:cNvPr id="30" name="Google Shape;1671;p34">
                <a:extLst>
                  <a:ext uri="{FF2B5EF4-FFF2-40B4-BE49-F238E27FC236}">
                    <a16:creationId xmlns:a16="http://schemas.microsoft.com/office/drawing/2014/main" id="{408EFD27-7DD0-4C07-B0AB-77319545672C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2;p34">
                <a:extLst>
                  <a:ext uri="{FF2B5EF4-FFF2-40B4-BE49-F238E27FC236}">
                    <a16:creationId xmlns:a16="http://schemas.microsoft.com/office/drawing/2014/main" id="{9C3F0374-8834-4822-B259-4400242685CF}"/>
                  </a:ext>
                </a:extLst>
              </p:cNvPr>
              <p:cNvSpPr/>
              <p:nvPr/>
            </p:nvSpPr>
            <p:spPr>
              <a:xfrm>
                <a:off x="5401516" y="2419506"/>
                <a:ext cx="255352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3122" extrusionOk="0">
                    <a:moveTo>
                      <a:pt x="2192" y="1"/>
                    </a:moveTo>
                    <a:lnTo>
                      <a:pt x="2192" y="240"/>
                    </a:lnTo>
                    <a:cubicBezTo>
                      <a:pt x="2192" y="374"/>
                      <a:pt x="2087" y="479"/>
                      <a:pt x="1953" y="479"/>
                    </a:cubicBezTo>
                    <a:lnTo>
                      <a:pt x="488" y="479"/>
                    </a:lnTo>
                    <a:cubicBezTo>
                      <a:pt x="211" y="479"/>
                      <a:pt x="0" y="699"/>
                      <a:pt x="0" y="967"/>
                    </a:cubicBezTo>
                    <a:lnTo>
                      <a:pt x="0" y="12633"/>
                    </a:lnTo>
                    <a:cubicBezTo>
                      <a:pt x="0" y="12901"/>
                      <a:pt x="220" y="13121"/>
                      <a:pt x="488" y="13121"/>
                    </a:cubicBezTo>
                    <a:lnTo>
                      <a:pt x="9236" y="13121"/>
                    </a:lnTo>
                    <a:cubicBezTo>
                      <a:pt x="9504" y="13121"/>
                      <a:pt x="9724" y="12901"/>
                      <a:pt x="9724" y="12633"/>
                    </a:cubicBezTo>
                    <a:lnTo>
                      <a:pt x="9724" y="967"/>
                    </a:lnTo>
                    <a:cubicBezTo>
                      <a:pt x="9724" y="699"/>
                      <a:pt x="9504" y="479"/>
                      <a:pt x="9236" y="479"/>
                    </a:cubicBezTo>
                    <a:lnTo>
                      <a:pt x="7781" y="479"/>
                    </a:lnTo>
                    <a:cubicBezTo>
                      <a:pt x="7647" y="479"/>
                      <a:pt x="7542" y="374"/>
                      <a:pt x="7542" y="240"/>
                    </a:cubicBezTo>
                    <a:lnTo>
                      <a:pt x="7542" y="1"/>
                    </a:lnTo>
                    <a:lnTo>
                      <a:pt x="5599" y="1"/>
                    </a:lnTo>
                    <a:cubicBezTo>
                      <a:pt x="5580" y="393"/>
                      <a:pt x="5254" y="699"/>
                      <a:pt x="4872" y="699"/>
                    </a:cubicBezTo>
                    <a:cubicBezTo>
                      <a:pt x="4479" y="699"/>
                      <a:pt x="4154" y="393"/>
                      <a:pt x="4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3;p34">
                <a:extLst>
                  <a:ext uri="{FF2B5EF4-FFF2-40B4-BE49-F238E27FC236}">
                    <a16:creationId xmlns:a16="http://schemas.microsoft.com/office/drawing/2014/main" id="{5AA02B8A-0401-4AFB-9BB7-301A098B1BD0}"/>
                  </a:ext>
                </a:extLst>
              </p:cNvPr>
              <p:cNvSpPr/>
              <p:nvPr/>
            </p:nvSpPr>
            <p:spPr>
              <a:xfrm>
                <a:off x="5414330" y="2444899"/>
                <a:ext cx="229722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1667" extrusionOk="0">
                    <a:moveTo>
                      <a:pt x="240" y="0"/>
                    </a:moveTo>
                    <a:cubicBezTo>
                      <a:pt x="106" y="0"/>
                      <a:pt x="0" y="105"/>
                      <a:pt x="0" y="239"/>
                    </a:cubicBezTo>
                    <a:lnTo>
                      <a:pt x="0" y="11427"/>
                    </a:lnTo>
                    <a:cubicBezTo>
                      <a:pt x="0" y="11561"/>
                      <a:pt x="106" y="11666"/>
                      <a:pt x="240" y="11666"/>
                    </a:cubicBezTo>
                    <a:lnTo>
                      <a:pt x="8508" y="11666"/>
                    </a:lnTo>
                    <a:cubicBezTo>
                      <a:pt x="8642" y="11666"/>
                      <a:pt x="8748" y="11561"/>
                      <a:pt x="8738" y="11427"/>
                    </a:cubicBezTo>
                    <a:lnTo>
                      <a:pt x="8738" y="239"/>
                    </a:lnTo>
                    <a:cubicBezTo>
                      <a:pt x="8738" y="105"/>
                      <a:pt x="8633" y="0"/>
                      <a:pt x="8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4;p34">
                <a:extLst>
                  <a:ext uri="{FF2B5EF4-FFF2-40B4-BE49-F238E27FC236}">
                    <a16:creationId xmlns:a16="http://schemas.microsoft.com/office/drawing/2014/main" id="{5C521992-8D70-4817-952D-F74EC07874F4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5;p34">
                <a:extLst>
                  <a:ext uri="{FF2B5EF4-FFF2-40B4-BE49-F238E27FC236}">
                    <a16:creationId xmlns:a16="http://schemas.microsoft.com/office/drawing/2014/main" id="{F7B1A39E-2F99-4210-9DAD-811D114A4CAA}"/>
                  </a:ext>
                </a:extLst>
              </p:cNvPr>
              <p:cNvSpPr/>
              <p:nvPr/>
            </p:nvSpPr>
            <p:spPr>
              <a:xfrm>
                <a:off x="5471866" y="2438597"/>
                <a:ext cx="114625" cy="12605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480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cubicBezTo>
                      <a:pt x="1" y="374"/>
                      <a:pt x="106" y="479"/>
                      <a:pt x="240" y="479"/>
                    </a:cubicBezTo>
                    <a:lnTo>
                      <a:pt x="4126" y="479"/>
                    </a:lnTo>
                    <a:cubicBezTo>
                      <a:pt x="4260" y="479"/>
                      <a:pt x="4365" y="374"/>
                      <a:pt x="4365" y="240"/>
                    </a:cubicBezTo>
                    <a:cubicBezTo>
                      <a:pt x="4365" y="106"/>
                      <a:pt x="4260" y="1"/>
                      <a:pt x="4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6;p34">
                <a:extLst>
                  <a:ext uri="{FF2B5EF4-FFF2-40B4-BE49-F238E27FC236}">
                    <a16:creationId xmlns:a16="http://schemas.microsoft.com/office/drawing/2014/main" id="{234E2ED0-4EE3-4CEF-8417-2752E4C78882}"/>
                  </a:ext>
                </a:extLst>
              </p:cNvPr>
              <p:cNvSpPr/>
              <p:nvPr/>
            </p:nvSpPr>
            <p:spPr>
              <a:xfrm>
                <a:off x="5542007" y="2483344"/>
                <a:ext cx="76417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967" extrusionOk="0">
                    <a:moveTo>
                      <a:pt x="239" y="0"/>
                    </a:moveTo>
                    <a:cubicBezTo>
                      <a:pt x="105" y="0"/>
                      <a:pt x="0" y="106"/>
                      <a:pt x="0" y="240"/>
                    </a:cubicBezTo>
                    <a:lnTo>
                      <a:pt x="0" y="718"/>
                    </a:lnTo>
                    <a:cubicBezTo>
                      <a:pt x="0" y="852"/>
                      <a:pt x="105" y="967"/>
                      <a:pt x="239" y="967"/>
                    </a:cubicBezTo>
                    <a:lnTo>
                      <a:pt x="2670" y="967"/>
                    </a:lnTo>
                    <a:cubicBezTo>
                      <a:pt x="2804" y="967"/>
                      <a:pt x="2909" y="862"/>
                      <a:pt x="2909" y="728"/>
                    </a:cubicBezTo>
                    <a:lnTo>
                      <a:pt x="2909" y="240"/>
                    </a:lnTo>
                    <a:cubicBezTo>
                      <a:pt x="2909" y="106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77;p34">
                <a:extLst>
                  <a:ext uri="{FF2B5EF4-FFF2-40B4-BE49-F238E27FC236}">
                    <a16:creationId xmlns:a16="http://schemas.microsoft.com/office/drawing/2014/main" id="{924A58E6-82B7-4533-8580-E54213593EC9}"/>
                  </a:ext>
                </a:extLst>
              </p:cNvPr>
              <p:cNvSpPr/>
              <p:nvPr/>
            </p:nvSpPr>
            <p:spPr>
              <a:xfrm>
                <a:off x="5539722" y="2527828"/>
                <a:ext cx="8096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489" extrusionOk="0">
                    <a:moveTo>
                      <a:pt x="326" y="0"/>
                    </a:moveTo>
                    <a:cubicBezTo>
                      <a:pt x="1" y="0"/>
                      <a:pt x="1" y="488"/>
                      <a:pt x="326" y="488"/>
                    </a:cubicBezTo>
                    <a:lnTo>
                      <a:pt x="2757" y="488"/>
                    </a:lnTo>
                    <a:cubicBezTo>
                      <a:pt x="3083" y="488"/>
                      <a:pt x="3083" y="0"/>
                      <a:pt x="2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78;p34">
                <a:extLst>
                  <a:ext uri="{FF2B5EF4-FFF2-40B4-BE49-F238E27FC236}">
                    <a16:creationId xmlns:a16="http://schemas.microsoft.com/office/drawing/2014/main" id="{18F4D60D-F6ED-4966-B9E6-5B49252AB087}"/>
                  </a:ext>
                </a:extLst>
              </p:cNvPr>
              <p:cNvSpPr/>
              <p:nvPr/>
            </p:nvSpPr>
            <p:spPr>
              <a:xfrm>
                <a:off x="5539722" y="2553458"/>
                <a:ext cx="42751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489" extrusionOk="0">
                    <a:moveTo>
                      <a:pt x="326" y="1"/>
                    </a:moveTo>
                    <a:cubicBezTo>
                      <a:pt x="1" y="1"/>
                      <a:pt x="1" y="489"/>
                      <a:pt x="326" y="489"/>
                    </a:cubicBezTo>
                    <a:lnTo>
                      <a:pt x="1302" y="489"/>
                    </a:lnTo>
                    <a:cubicBezTo>
                      <a:pt x="1628" y="489"/>
                      <a:pt x="1628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79;p34">
                <a:extLst>
                  <a:ext uri="{FF2B5EF4-FFF2-40B4-BE49-F238E27FC236}">
                    <a16:creationId xmlns:a16="http://schemas.microsoft.com/office/drawing/2014/main" id="{471C029A-B58C-4985-8964-5D8C8CDAD055}"/>
                  </a:ext>
                </a:extLst>
              </p:cNvPr>
              <p:cNvSpPr/>
              <p:nvPr/>
            </p:nvSpPr>
            <p:spPr>
              <a:xfrm>
                <a:off x="5437702" y="2604481"/>
                <a:ext cx="18298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489" extrusionOk="0">
                    <a:moveTo>
                      <a:pt x="316" y="0"/>
                    </a:moveTo>
                    <a:cubicBezTo>
                      <a:pt x="0" y="0"/>
                      <a:pt x="0" y="488"/>
                      <a:pt x="316" y="488"/>
                    </a:cubicBezTo>
                    <a:lnTo>
                      <a:pt x="6642" y="488"/>
                    </a:lnTo>
                    <a:cubicBezTo>
                      <a:pt x="6968" y="488"/>
                      <a:pt x="6968" y="0"/>
                      <a:pt x="66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0;p34">
                <a:extLst>
                  <a:ext uri="{FF2B5EF4-FFF2-40B4-BE49-F238E27FC236}">
                    <a16:creationId xmlns:a16="http://schemas.microsoft.com/office/drawing/2014/main" id="{BDB5CE83-3CA9-4026-BBE4-9379C3398EF9}"/>
                  </a:ext>
                </a:extLst>
              </p:cNvPr>
              <p:cNvSpPr/>
              <p:nvPr/>
            </p:nvSpPr>
            <p:spPr>
              <a:xfrm>
                <a:off x="5437702" y="2630111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81;p34">
                <a:extLst>
                  <a:ext uri="{FF2B5EF4-FFF2-40B4-BE49-F238E27FC236}">
                    <a16:creationId xmlns:a16="http://schemas.microsoft.com/office/drawing/2014/main" id="{5AA6195E-2C57-4A32-B260-C3C15D04993D}"/>
                  </a:ext>
                </a:extLst>
              </p:cNvPr>
              <p:cNvSpPr/>
              <p:nvPr/>
            </p:nvSpPr>
            <p:spPr>
              <a:xfrm>
                <a:off x="5437702" y="2706764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82;p34">
                <a:extLst>
                  <a:ext uri="{FF2B5EF4-FFF2-40B4-BE49-F238E27FC236}">
                    <a16:creationId xmlns:a16="http://schemas.microsoft.com/office/drawing/2014/main" id="{02B481B0-9A46-4F86-B026-38F8A4B7A8CA}"/>
                  </a:ext>
                </a:extLst>
              </p:cNvPr>
              <p:cNvSpPr/>
              <p:nvPr/>
            </p:nvSpPr>
            <p:spPr>
              <a:xfrm>
                <a:off x="5437702" y="268113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83;p34">
                <a:extLst>
                  <a:ext uri="{FF2B5EF4-FFF2-40B4-BE49-F238E27FC236}">
                    <a16:creationId xmlns:a16="http://schemas.microsoft.com/office/drawing/2014/main" id="{CF37C389-D0F6-4643-9A22-9051E0057ED5}"/>
                  </a:ext>
                </a:extLst>
              </p:cNvPr>
              <p:cNvSpPr/>
              <p:nvPr/>
            </p:nvSpPr>
            <p:spPr>
              <a:xfrm>
                <a:off x="5437702" y="265550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84;p34">
                <a:extLst>
                  <a:ext uri="{FF2B5EF4-FFF2-40B4-BE49-F238E27FC236}">
                    <a16:creationId xmlns:a16="http://schemas.microsoft.com/office/drawing/2014/main" id="{1418ACCD-EEED-4574-B8D9-89B828D255D4}"/>
                  </a:ext>
                </a:extLst>
              </p:cNvPr>
              <p:cNvSpPr/>
              <p:nvPr/>
            </p:nvSpPr>
            <p:spPr>
              <a:xfrm>
                <a:off x="5475910" y="2630111"/>
                <a:ext cx="5530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1790" y="479"/>
                    </a:lnTo>
                    <a:cubicBezTo>
                      <a:pt x="2106" y="479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85;p34">
                <a:extLst>
                  <a:ext uri="{FF2B5EF4-FFF2-40B4-BE49-F238E27FC236}">
                    <a16:creationId xmlns:a16="http://schemas.microsoft.com/office/drawing/2014/main" id="{9639BD0C-AECB-43B5-A809-E9D6047EDD5C}"/>
                  </a:ext>
                </a:extLst>
              </p:cNvPr>
              <p:cNvSpPr/>
              <p:nvPr/>
            </p:nvSpPr>
            <p:spPr>
              <a:xfrm>
                <a:off x="5475910" y="2706764"/>
                <a:ext cx="80933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2756" y="479"/>
                    </a:lnTo>
                    <a:cubicBezTo>
                      <a:pt x="3082" y="479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86;p34">
                <a:extLst>
                  <a:ext uri="{FF2B5EF4-FFF2-40B4-BE49-F238E27FC236}">
                    <a16:creationId xmlns:a16="http://schemas.microsoft.com/office/drawing/2014/main" id="{80D6DB7D-8EDE-4DE5-9D67-EB067E8BA521}"/>
                  </a:ext>
                </a:extLst>
              </p:cNvPr>
              <p:cNvSpPr/>
              <p:nvPr/>
            </p:nvSpPr>
            <p:spPr>
              <a:xfrm>
                <a:off x="5475910" y="2681134"/>
                <a:ext cx="5530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1790" y="488"/>
                    </a:lnTo>
                    <a:cubicBezTo>
                      <a:pt x="2106" y="488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7;p34">
                <a:extLst>
                  <a:ext uri="{FF2B5EF4-FFF2-40B4-BE49-F238E27FC236}">
                    <a16:creationId xmlns:a16="http://schemas.microsoft.com/office/drawing/2014/main" id="{27541B4A-5FE0-4E03-9C92-A3DAE027B313}"/>
                  </a:ext>
                </a:extLst>
              </p:cNvPr>
              <p:cNvSpPr/>
              <p:nvPr/>
            </p:nvSpPr>
            <p:spPr>
              <a:xfrm>
                <a:off x="5475910" y="2655504"/>
                <a:ext cx="80933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2756" y="488"/>
                    </a:lnTo>
                    <a:cubicBezTo>
                      <a:pt x="3082" y="488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8;p34">
                <a:extLst>
                  <a:ext uri="{FF2B5EF4-FFF2-40B4-BE49-F238E27FC236}">
                    <a16:creationId xmlns:a16="http://schemas.microsoft.com/office/drawing/2014/main" id="{8CFBAF44-36B5-4FD9-99ED-E043C3333418}"/>
                  </a:ext>
                </a:extLst>
              </p:cNvPr>
              <p:cNvSpPr/>
              <p:nvPr/>
            </p:nvSpPr>
            <p:spPr>
              <a:xfrm>
                <a:off x="5571654" y="265550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9;p34">
                <a:extLst>
                  <a:ext uri="{FF2B5EF4-FFF2-40B4-BE49-F238E27FC236}">
                    <a16:creationId xmlns:a16="http://schemas.microsoft.com/office/drawing/2014/main" id="{CA1ABEAE-7961-48F2-BB42-C2B56578F794}"/>
                  </a:ext>
                </a:extLst>
              </p:cNvPr>
              <p:cNvSpPr/>
              <p:nvPr/>
            </p:nvSpPr>
            <p:spPr>
              <a:xfrm>
                <a:off x="5571654" y="2630111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90;p34">
                <a:extLst>
                  <a:ext uri="{FF2B5EF4-FFF2-40B4-BE49-F238E27FC236}">
                    <a16:creationId xmlns:a16="http://schemas.microsoft.com/office/drawing/2014/main" id="{183D742E-D1AC-4D63-B949-D65A9F518E8E}"/>
                  </a:ext>
                </a:extLst>
              </p:cNvPr>
              <p:cNvSpPr/>
              <p:nvPr/>
            </p:nvSpPr>
            <p:spPr>
              <a:xfrm>
                <a:off x="5571654" y="268113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91;p34">
                <a:extLst>
                  <a:ext uri="{FF2B5EF4-FFF2-40B4-BE49-F238E27FC236}">
                    <a16:creationId xmlns:a16="http://schemas.microsoft.com/office/drawing/2014/main" id="{C3809CFA-506F-4528-B819-B3ED15CE9CB9}"/>
                  </a:ext>
                </a:extLst>
              </p:cNvPr>
              <p:cNvSpPr/>
              <p:nvPr/>
            </p:nvSpPr>
            <p:spPr>
              <a:xfrm>
                <a:off x="5571654" y="2706764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2;p34">
                <a:extLst>
                  <a:ext uri="{FF2B5EF4-FFF2-40B4-BE49-F238E27FC236}">
                    <a16:creationId xmlns:a16="http://schemas.microsoft.com/office/drawing/2014/main" id="{AADBAAD1-BC41-4C1C-9E26-9B7C906E0F9F}"/>
                  </a:ext>
                </a:extLst>
              </p:cNvPr>
              <p:cNvSpPr/>
              <p:nvPr/>
            </p:nvSpPr>
            <p:spPr>
              <a:xfrm>
                <a:off x="5446236" y="2527828"/>
                <a:ext cx="76443" cy="57326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183" extrusionOk="0">
                    <a:moveTo>
                      <a:pt x="967" y="0"/>
                    </a:moveTo>
                    <a:lnTo>
                      <a:pt x="967" y="488"/>
                    </a:lnTo>
                    <a:cubicBezTo>
                      <a:pt x="967" y="584"/>
                      <a:pt x="920" y="661"/>
                      <a:pt x="833" y="709"/>
                    </a:cubicBezTo>
                    <a:lnTo>
                      <a:pt x="269" y="986"/>
                    </a:lnTo>
                    <a:cubicBezTo>
                      <a:pt x="96" y="1072"/>
                      <a:pt x="1" y="1244"/>
                      <a:pt x="1" y="1426"/>
                    </a:cubicBezTo>
                    <a:lnTo>
                      <a:pt x="1" y="1943"/>
                    </a:lnTo>
                    <a:cubicBezTo>
                      <a:pt x="1" y="2077"/>
                      <a:pt x="106" y="2182"/>
                      <a:pt x="240" y="2182"/>
                    </a:cubicBezTo>
                    <a:lnTo>
                      <a:pt x="2671" y="2182"/>
                    </a:lnTo>
                    <a:cubicBezTo>
                      <a:pt x="2805" y="2182"/>
                      <a:pt x="2910" y="2077"/>
                      <a:pt x="2910" y="1943"/>
                    </a:cubicBezTo>
                    <a:lnTo>
                      <a:pt x="2910" y="1426"/>
                    </a:lnTo>
                    <a:cubicBezTo>
                      <a:pt x="2910" y="1244"/>
                      <a:pt x="2805" y="1072"/>
                      <a:pt x="2642" y="986"/>
                    </a:cubicBezTo>
                    <a:lnTo>
                      <a:pt x="2078" y="709"/>
                    </a:lnTo>
                    <a:cubicBezTo>
                      <a:pt x="1991" y="661"/>
                      <a:pt x="1944" y="584"/>
                      <a:pt x="1944" y="488"/>
                    </a:cubicBezTo>
                    <a:lnTo>
                      <a:pt x="1944" y="0"/>
                    </a:ln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3;p34">
                <a:extLst>
                  <a:ext uri="{FF2B5EF4-FFF2-40B4-BE49-F238E27FC236}">
                    <a16:creationId xmlns:a16="http://schemas.microsoft.com/office/drawing/2014/main" id="{44223307-160E-40C6-B9EE-9224517FE2E5}"/>
                  </a:ext>
                </a:extLst>
              </p:cNvPr>
              <p:cNvSpPr/>
              <p:nvPr/>
            </p:nvSpPr>
            <p:spPr>
              <a:xfrm>
                <a:off x="5446236" y="2547917"/>
                <a:ext cx="76443" cy="37237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418" extrusionOk="0">
                    <a:moveTo>
                      <a:pt x="709" y="1"/>
                    </a:moveTo>
                    <a:lnTo>
                      <a:pt x="269" y="221"/>
                    </a:lnTo>
                    <a:cubicBezTo>
                      <a:pt x="96" y="307"/>
                      <a:pt x="1" y="479"/>
                      <a:pt x="1" y="661"/>
                    </a:cubicBezTo>
                    <a:lnTo>
                      <a:pt x="1" y="1178"/>
                    </a:lnTo>
                    <a:cubicBezTo>
                      <a:pt x="1" y="1312"/>
                      <a:pt x="106" y="1417"/>
                      <a:pt x="240" y="1417"/>
                    </a:cubicBezTo>
                    <a:lnTo>
                      <a:pt x="2671" y="1417"/>
                    </a:lnTo>
                    <a:cubicBezTo>
                      <a:pt x="2795" y="1417"/>
                      <a:pt x="2910" y="1312"/>
                      <a:pt x="2910" y="1178"/>
                    </a:cubicBezTo>
                    <a:lnTo>
                      <a:pt x="2910" y="661"/>
                    </a:lnTo>
                    <a:cubicBezTo>
                      <a:pt x="2910" y="479"/>
                      <a:pt x="2805" y="307"/>
                      <a:pt x="2642" y="221"/>
                    </a:cubicBezTo>
                    <a:lnTo>
                      <a:pt x="2202" y="1"/>
                    </a:lnTo>
                    <a:cubicBezTo>
                      <a:pt x="2011" y="240"/>
                      <a:pt x="1733" y="360"/>
                      <a:pt x="1455" y="360"/>
                    </a:cubicBezTo>
                    <a:cubicBezTo>
                      <a:pt x="1178" y="360"/>
                      <a:pt x="900" y="240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4;p34">
                <a:extLst>
                  <a:ext uri="{FF2B5EF4-FFF2-40B4-BE49-F238E27FC236}">
                    <a16:creationId xmlns:a16="http://schemas.microsoft.com/office/drawing/2014/main" id="{5B3D6EA4-9625-4C77-B4B7-92F048FE4374}"/>
                  </a:ext>
                </a:extLst>
              </p:cNvPr>
              <p:cNvSpPr/>
              <p:nvPr/>
            </p:nvSpPr>
            <p:spPr>
              <a:xfrm>
                <a:off x="5446000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58" y="1"/>
                    </a:moveTo>
                    <a:cubicBezTo>
                      <a:pt x="19" y="68"/>
                      <a:pt x="0" y="154"/>
                      <a:pt x="0" y="230"/>
                    </a:cubicBezTo>
                    <a:lnTo>
                      <a:pt x="0" y="747"/>
                    </a:lnTo>
                    <a:cubicBezTo>
                      <a:pt x="0" y="881"/>
                      <a:pt x="105" y="986"/>
                      <a:pt x="239" y="986"/>
                    </a:cubicBezTo>
                    <a:lnTo>
                      <a:pt x="728" y="986"/>
                    </a:lnTo>
                    <a:lnTo>
                      <a:pt x="737" y="747"/>
                    </a:lnTo>
                    <a:cubicBezTo>
                      <a:pt x="737" y="594"/>
                      <a:pt x="661" y="450"/>
                      <a:pt x="536" y="364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5;p34">
                <a:extLst>
                  <a:ext uri="{FF2B5EF4-FFF2-40B4-BE49-F238E27FC236}">
                    <a16:creationId xmlns:a16="http://schemas.microsoft.com/office/drawing/2014/main" id="{634F834C-D583-4361-AD47-FA1FDC4043B6}"/>
                  </a:ext>
                </a:extLst>
              </p:cNvPr>
              <p:cNvSpPr/>
              <p:nvPr/>
            </p:nvSpPr>
            <p:spPr>
              <a:xfrm>
                <a:off x="5503536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680" y="1"/>
                    </a:moveTo>
                    <a:lnTo>
                      <a:pt x="202" y="364"/>
                    </a:lnTo>
                    <a:cubicBezTo>
                      <a:pt x="77" y="450"/>
                      <a:pt x="1" y="594"/>
                      <a:pt x="1" y="747"/>
                    </a:cubicBezTo>
                    <a:lnTo>
                      <a:pt x="10" y="747"/>
                    </a:lnTo>
                    <a:lnTo>
                      <a:pt x="10" y="986"/>
                    </a:lnTo>
                    <a:lnTo>
                      <a:pt x="498" y="986"/>
                    </a:lnTo>
                    <a:cubicBezTo>
                      <a:pt x="632" y="986"/>
                      <a:pt x="738" y="881"/>
                      <a:pt x="738" y="747"/>
                    </a:cubicBezTo>
                    <a:lnTo>
                      <a:pt x="738" y="230"/>
                    </a:lnTo>
                    <a:cubicBezTo>
                      <a:pt x="738" y="154"/>
                      <a:pt x="719" y="68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6;p34">
                <a:extLst>
                  <a:ext uri="{FF2B5EF4-FFF2-40B4-BE49-F238E27FC236}">
                    <a16:creationId xmlns:a16="http://schemas.microsoft.com/office/drawing/2014/main" id="{8F7A385A-DEE0-4959-A6BF-8D19E045DF64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202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lnTo>
                      <a:pt x="0" y="1225"/>
                    </a:lnTo>
                    <a:cubicBezTo>
                      <a:pt x="0" y="1761"/>
                      <a:pt x="441" y="2201"/>
                      <a:pt x="976" y="2201"/>
                    </a:cubicBezTo>
                    <a:cubicBezTo>
                      <a:pt x="1512" y="2201"/>
                      <a:pt x="1953" y="1761"/>
                      <a:pt x="1953" y="1215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7;p34">
                <a:extLst>
                  <a:ext uri="{FF2B5EF4-FFF2-40B4-BE49-F238E27FC236}">
                    <a16:creationId xmlns:a16="http://schemas.microsoft.com/office/drawing/2014/main" id="{FAB41944-3DBA-40F5-B7A9-A306EABA1C53}"/>
                  </a:ext>
                </a:extLst>
              </p:cNvPr>
              <p:cNvSpPr/>
              <p:nvPr/>
            </p:nvSpPr>
            <p:spPr>
              <a:xfrm>
                <a:off x="5458867" y="2476569"/>
                <a:ext cx="35162" cy="5753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191" extrusionOk="0">
                    <a:moveTo>
                      <a:pt x="735" y="0"/>
                    </a:moveTo>
                    <a:cubicBezTo>
                      <a:pt x="333" y="0"/>
                      <a:pt x="8" y="325"/>
                      <a:pt x="8" y="737"/>
                    </a:cubicBezTo>
                    <a:lnTo>
                      <a:pt x="8" y="1215"/>
                    </a:lnTo>
                    <a:cubicBezTo>
                      <a:pt x="0" y="1772"/>
                      <a:pt x="460" y="2191"/>
                      <a:pt x="970" y="2191"/>
                    </a:cubicBezTo>
                    <a:cubicBezTo>
                      <a:pt x="1092" y="2191"/>
                      <a:pt x="1216" y="2167"/>
                      <a:pt x="1338" y="2115"/>
                    </a:cubicBezTo>
                    <a:cubicBezTo>
                      <a:pt x="974" y="1971"/>
                      <a:pt x="735" y="1617"/>
                      <a:pt x="735" y="1225"/>
                    </a:cubicBezTo>
                    <a:lnTo>
                      <a:pt x="735" y="737"/>
                    </a:lnTo>
                    <a:cubicBezTo>
                      <a:pt x="735" y="373"/>
                      <a:pt x="984" y="77"/>
                      <a:pt x="1338" y="19"/>
                    </a:cubicBezTo>
                    <a:cubicBezTo>
                      <a:pt x="1300" y="10"/>
                      <a:pt x="1262" y="0"/>
                      <a:pt x="1223" y="0"/>
                    </a:cubicBezTo>
                    <a:close/>
                  </a:path>
                </a:pathLst>
              </a:custGeom>
              <a:solidFill>
                <a:srgbClr val="7A5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8;p34">
                <a:extLst>
                  <a:ext uri="{FF2B5EF4-FFF2-40B4-BE49-F238E27FC236}">
                    <a16:creationId xmlns:a16="http://schemas.microsoft.com/office/drawing/2014/main" id="{B36E47EB-852A-434D-B105-08E13E87DD4C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25656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977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cubicBezTo>
                      <a:pt x="0" y="737"/>
                      <a:pt x="737" y="976"/>
                      <a:pt x="1953" y="976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9;p34">
                <a:extLst>
                  <a:ext uri="{FF2B5EF4-FFF2-40B4-BE49-F238E27FC236}">
                    <a16:creationId xmlns:a16="http://schemas.microsoft.com/office/drawing/2014/main" id="{BE5C5AB9-B8CB-4E94-8BB5-FAA42B9112FB}"/>
                  </a:ext>
                </a:extLst>
              </p:cNvPr>
              <p:cNvSpPr/>
              <p:nvPr/>
            </p:nvSpPr>
            <p:spPr>
              <a:xfrm>
                <a:off x="5458960" y="2476569"/>
                <a:ext cx="34978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91" extrusionOk="0">
                    <a:moveTo>
                      <a:pt x="728" y="0"/>
                    </a:moveTo>
                    <a:cubicBezTo>
                      <a:pt x="326" y="0"/>
                      <a:pt x="1" y="325"/>
                      <a:pt x="1" y="737"/>
                    </a:cubicBezTo>
                    <a:cubicBezTo>
                      <a:pt x="240" y="804"/>
                      <a:pt x="479" y="852"/>
                      <a:pt x="728" y="890"/>
                    </a:cubicBezTo>
                    <a:lnTo>
                      <a:pt x="728" y="737"/>
                    </a:lnTo>
                    <a:cubicBezTo>
                      <a:pt x="728" y="373"/>
                      <a:pt x="977" y="77"/>
                      <a:pt x="1331" y="19"/>
                    </a:cubicBezTo>
                    <a:cubicBezTo>
                      <a:pt x="1293" y="10"/>
                      <a:pt x="1255" y="0"/>
                      <a:pt x="1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1700;p34">
              <a:extLst>
                <a:ext uri="{FF2B5EF4-FFF2-40B4-BE49-F238E27FC236}">
                  <a16:creationId xmlns:a16="http://schemas.microsoft.com/office/drawing/2014/main" id="{8D5336C7-6D1E-47A8-8DD9-EED6917110C9}"/>
                </a:ext>
              </a:extLst>
            </p:cNvPr>
            <p:cNvSpPr/>
            <p:nvPr/>
          </p:nvSpPr>
          <p:spPr>
            <a:xfrm flipH="1">
              <a:off x="4335880" y="2827941"/>
              <a:ext cx="142720" cy="190873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17;p25">
            <a:extLst>
              <a:ext uri="{FF2B5EF4-FFF2-40B4-BE49-F238E27FC236}">
                <a16:creationId xmlns:a16="http://schemas.microsoft.com/office/drawing/2014/main" id="{F8F88D4C-535C-49F3-9BB6-0293A860DA59}"/>
              </a:ext>
            </a:extLst>
          </p:cNvPr>
          <p:cNvSpPr txBox="1">
            <a:spLocks noGrp="1"/>
          </p:cNvSpPr>
          <p:nvPr/>
        </p:nvSpPr>
        <p:spPr>
          <a:xfrm>
            <a:off x="953606" y="286239"/>
            <a:ext cx="6727862" cy="4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jalla One"/>
              <a:buNone/>
              <a:defRPr sz="4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3200"/>
              <a:t>Stage 2: Add Job Type Filters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F39A8-A94E-4380-9371-9734DF318DB1}"/>
              </a:ext>
            </a:extLst>
          </p:cNvPr>
          <p:cNvSpPr txBox="1"/>
          <p:nvPr/>
        </p:nvSpPr>
        <p:spPr>
          <a:xfrm>
            <a:off x="2708159" y="17174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Google Shape;1511;p30">
            <a:extLst>
              <a:ext uri="{FF2B5EF4-FFF2-40B4-BE49-F238E27FC236}">
                <a16:creationId xmlns:a16="http://schemas.microsoft.com/office/drawing/2014/main" id="{634A6FBD-4762-495E-8008-F213D65C2DD0}"/>
              </a:ext>
            </a:extLst>
          </p:cNvPr>
          <p:cNvSpPr txBox="1">
            <a:spLocks/>
          </p:cNvSpPr>
          <p:nvPr/>
        </p:nvSpPr>
        <p:spPr>
          <a:xfrm>
            <a:off x="200471" y="977266"/>
            <a:ext cx="5974519" cy="30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en-US" b="1"/>
              <a:t> Overview of Process</a:t>
            </a:r>
          </a:p>
        </p:txBody>
      </p:sp>
      <p:pic>
        <p:nvPicPr>
          <p:cNvPr id="7" name="Picture 5" descr="Diagram&#10;&#10;Description automatically generated">
            <a:extLst>
              <a:ext uri="{FF2B5EF4-FFF2-40B4-BE49-F238E27FC236}">
                <a16:creationId xmlns:a16="http://schemas.microsoft.com/office/drawing/2014/main" id="{A7615113-17F8-4D74-A090-9E597430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0" y="1259883"/>
            <a:ext cx="7615678" cy="34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02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6;p34">
            <a:extLst>
              <a:ext uri="{FF2B5EF4-FFF2-40B4-BE49-F238E27FC236}">
                <a16:creationId xmlns:a16="http://schemas.microsoft.com/office/drawing/2014/main" id="{66A30586-C9BA-412D-9417-9933DA307D4D}"/>
              </a:ext>
            </a:extLst>
          </p:cNvPr>
          <p:cNvGrpSpPr/>
          <p:nvPr/>
        </p:nvGrpSpPr>
        <p:grpSpPr>
          <a:xfrm>
            <a:off x="202413" y="102736"/>
            <a:ext cx="612910" cy="746740"/>
            <a:chOff x="3490198" y="1609800"/>
            <a:chExt cx="2163611" cy="2993695"/>
          </a:xfrm>
        </p:grpSpPr>
        <p:grpSp>
          <p:nvGrpSpPr>
            <p:cNvPr id="27" name="Google Shape;1667;p34">
              <a:extLst>
                <a:ext uri="{FF2B5EF4-FFF2-40B4-BE49-F238E27FC236}">
                  <a16:creationId xmlns:a16="http://schemas.microsoft.com/office/drawing/2014/main" id="{6EDFC953-2DC7-489B-B6A6-10C295A4153A}"/>
                </a:ext>
              </a:extLst>
            </p:cNvPr>
            <p:cNvGrpSpPr/>
            <p:nvPr/>
          </p:nvGrpSpPr>
          <p:grpSpPr>
            <a:xfrm>
              <a:off x="3584573" y="1688000"/>
              <a:ext cx="2069236" cy="2915495"/>
              <a:chOff x="5388701" y="2393823"/>
              <a:chExt cx="280982" cy="395896"/>
            </a:xfrm>
          </p:grpSpPr>
          <p:sp>
            <p:nvSpPr>
              <p:cNvPr id="59" name="Google Shape;1668;p34">
                <a:extLst>
                  <a:ext uri="{FF2B5EF4-FFF2-40B4-BE49-F238E27FC236}">
                    <a16:creationId xmlns:a16="http://schemas.microsoft.com/office/drawing/2014/main" id="{56AB3829-8306-45AD-8D68-204930CC2A3E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9;p34">
                <a:extLst>
                  <a:ext uri="{FF2B5EF4-FFF2-40B4-BE49-F238E27FC236}">
                    <a16:creationId xmlns:a16="http://schemas.microsoft.com/office/drawing/2014/main" id="{BBEE433A-6F33-459D-BFDF-EFD5BDF00388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670;p34">
              <a:extLst>
                <a:ext uri="{FF2B5EF4-FFF2-40B4-BE49-F238E27FC236}">
                  <a16:creationId xmlns:a16="http://schemas.microsoft.com/office/drawing/2014/main" id="{11318E6D-F1CF-4C59-8BED-488ECE25F8EE}"/>
                </a:ext>
              </a:extLst>
            </p:cNvPr>
            <p:cNvGrpSpPr/>
            <p:nvPr/>
          </p:nvGrpSpPr>
          <p:grpSpPr>
            <a:xfrm>
              <a:off x="3490198" y="1609800"/>
              <a:ext cx="2069236" cy="2915495"/>
              <a:chOff x="5388701" y="2393823"/>
              <a:chExt cx="280982" cy="395896"/>
            </a:xfrm>
          </p:grpSpPr>
          <p:sp>
            <p:nvSpPr>
              <p:cNvPr id="30" name="Google Shape;1671;p34">
                <a:extLst>
                  <a:ext uri="{FF2B5EF4-FFF2-40B4-BE49-F238E27FC236}">
                    <a16:creationId xmlns:a16="http://schemas.microsoft.com/office/drawing/2014/main" id="{408EFD27-7DD0-4C07-B0AB-77319545672C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2;p34">
                <a:extLst>
                  <a:ext uri="{FF2B5EF4-FFF2-40B4-BE49-F238E27FC236}">
                    <a16:creationId xmlns:a16="http://schemas.microsoft.com/office/drawing/2014/main" id="{9C3F0374-8834-4822-B259-4400242685CF}"/>
                  </a:ext>
                </a:extLst>
              </p:cNvPr>
              <p:cNvSpPr/>
              <p:nvPr/>
            </p:nvSpPr>
            <p:spPr>
              <a:xfrm>
                <a:off x="5401516" y="2419506"/>
                <a:ext cx="255352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3122" extrusionOk="0">
                    <a:moveTo>
                      <a:pt x="2192" y="1"/>
                    </a:moveTo>
                    <a:lnTo>
                      <a:pt x="2192" y="240"/>
                    </a:lnTo>
                    <a:cubicBezTo>
                      <a:pt x="2192" y="374"/>
                      <a:pt x="2087" y="479"/>
                      <a:pt x="1953" y="479"/>
                    </a:cubicBezTo>
                    <a:lnTo>
                      <a:pt x="488" y="479"/>
                    </a:lnTo>
                    <a:cubicBezTo>
                      <a:pt x="211" y="479"/>
                      <a:pt x="0" y="699"/>
                      <a:pt x="0" y="967"/>
                    </a:cubicBezTo>
                    <a:lnTo>
                      <a:pt x="0" y="12633"/>
                    </a:lnTo>
                    <a:cubicBezTo>
                      <a:pt x="0" y="12901"/>
                      <a:pt x="220" y="13121"/>
                      <a:pt x="488" y="13121"/>
                    </a:cubicBezTo>
                    <a:lnTo>
                      <a:pt x="9236" y="13121"/>
                    </a:lnTo>
                    <a:cubicBezTo>
                      <a:pt x="9504" y="13121"/>
                      <a:pt x="9724" y="12901"/>
                      <a:pt x="9724" y="12633"/>
                    </a:cubicBezTo>
                    <a:lnTo>
                      <a:pt x="9724" y="967"/>
                    </a:lnTo>
                    <a:cubicBezTo>
                      <a:pt x="9724" y="699"/>
                      <a:pt x="9504" y="479"/>
                      <a:pt x="9236" y="479"/>
                    </a:cubicBezTo>
                    <a:lnTo>
                      <a:pt x="7781" y="479"/>
                    </a:lnTo>
                    <a:cubicBezTo>
                      <a:pt x="7647" y="479"/>
                      <a:pt x="7542" y="374"/>
                      <a:pt x="7542" y="240"/>
                    </a:cubicBezTo>
                    <a:lnTo>
                      <a:pt x="7542" y="1"/>
                    </a:lnTo>
                    <a:lnTo>
                      <a:pt x="5599" y="1"/>
                    </a:lnTo>
                    <a:cubicBezTo>
                      <a:pt x="5580" y="393"/>
                      <a:pt x="5254" y="699"/>
                      <a:pt x="4872" y="699"/>
                    </a:cubicBezTo>
                    <a:cubicBezTo>
                      <a:pt x="4479" y="699"/>
                      <a:pt x="4154" y="393"/>
                      <a:pt x="4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3;p34">
                <a:extLst>
                  <a:ext uri="{FF2B5EF4-FFF2-40B4-BE49-F238E27FC236}">
                    <a16:creationId xmlns:a16="http://schemas.microsoft.com/office/drawing/2014/main" id="{5AA02B8A-0401-4AFB-9BB7-301A098B1BD0}"/>
                  </a:ext>
                </a:extLst>
              </p:cNvPr>
              <p:cNvSpPr/>
              <p:nvPr/>
            </p:nvSpPr>
            <p:spPr>
              <a:xfrm>
                <a:off x="5414330" y="2444899"/>
                <a:ext cx="229722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1667" extrusionOk="0">
                    <a:moveTo>
                      <a:pt x="240" y="0"/>
                    </a:moveTo>
                    <a:cubicBezTo>
                      <a:pt x="106" y="0"/>
                      <a:pt x="0" y="105"/>
                      <a:pt x="0" y="239"/>
                    </a:cubicBezTo>
                    <a:lnTo>
                      <a:pt x="0" y="11427"/>
                    </a:lnTo>
                    <a:cubicBezTo>
                      <a:pt x="0" y="11561"/>
                      <a:pt x="106" y="11666"/>
                      <a:pt x="240" y="11666"/>
                    </a:cubicBezTo>
                    <a:lnTo>
                      <a:pt x="8508" y="11666"/>
                    </a:lnTo>
                    <a:cubicBezTo>
                      <a:pt x="8642" y="11666"/>
                      <a:pt x="8748" y="11561"/>
                      <a:pt x="8738" y="11427"/>
                    </a:cubicBezTo>
                    <a:lnTo>
                      <a:pt x="8738" y="239"/>
                    </a:lnTo>
                    <a:cubicBezTo>
                      <a:pt x="8738" y="105"/>
                      <a:pt x="8633" y="0"/>
                      <a:pt x="8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4;p34">
                <a:extLst>
                  <a:ext uri="{FF2B5EF4-FFF2-40B4-BE49-F238E27FC236}">
                    <a16:creationId xmlns:a16="http://schemas.microsoft.com/office/drawing/2014/main" id="{5C521992-8D70-4817-952D-F74EC07874F4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5;p34">
                <a:extLst>
                  <a:ext uri="{FF2B5EF4-FFF2-40B4-BE49-F238E27FC236}">
                    <a16:creationId xmlns:a16="http://schemas.microsoft.com/office/drawing/2014/main" id="{F7B1A39E-2F99-4210-9DAD-811D114A4CAA}"/>
                  </a:ext>
                </a:extLst>
              </p:cNvPr>
              <p:cNvSpPr/>
              <p:nvPr/>
            </p:nvSpPr>
            <p:spPr>
              <a:xfrm>
                <a:off x="5471866" y="2438597"/>
                <a:ext cx="114625" cy="12605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480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cubicBezTo>
                      <a:pt x="1" y="374"/>
                      <a:pt x="106" y="479"/>
                      <a:pt x="240" y="479"/>
                    </a:cubicBezTo>
                    <a:lnTo>
                      <a:pt x="4126" y="479"/>
                    </a:lnTo>
                    <a:cubicBezTo>
                      <a:pt x="4260" y="479"/>
                      <a:pt x="4365" y="374"/>
                      <a:pt x="4365" y="240"/>
                    </a:cubicBezTo>
                    <a:cubicBezTo>
                      <a:pt x="4365" y="106"/>
                      <a:pt x="4260" y="1"/>
                      <a:pt x="4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6;p34">
                <a:extLst>
                  <a:ext uri="{FF2B5EF4-FFF2-40B4-BE49-F238E27FC236}">
                    <a16:creationId xmlns:a16="http://schemas.microsoft.com/office/drawing/2014/main" id="{234E2ED0-4EE3-4CEF-8417-2752E4C78882}"/>
                  </a:ext>
                </a:extLst>
              </p:cNvPr>
              <p:cNvSpPr/>
              <p:nvPr/>
            </p:nvSpPr>
            <p:spPr>
              <a:xfrm>
                <a:off x="5542007" y="2483344"/>
                <a:ext cx="76417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967" extrusionOk="0">
                    <a:moveTo>
                      <a:pt x="239" y="0"/>
                    </a:moveTo>
                    <a:cubicBezTo>
                      <a:pt x="105" y="0"/>
                      <a:pt x="0" y="106"/>
                      <a:pt x="0" y="240"/>
                    </a:cubicBezTo>
                    <a:lnTo>
                      <a:pt x="0" y="718"/>
                    </a:lnTo>
                    <a:cubicBezTo>
                      <a:pt x="0" y="852"/>
                      <a:pt x="105" y="967"/>
                      <a:pt x="239" y="967"/>
                    </a:cubicBezTo>
                    <a:lnTo>
                      <a:pt x="2670" y="967"/>
                    </a:lnTo>
                    <a:cubicBezTo>
                      <a:pt x="2804" y="967"/>
                      <a:pt x="2909" y="862"/>
                      <a:pt x="2909" y="728"/>
                    </a:cubicBezTo>
                    <a:lnTo>
                      <a:pt x="2909" y="240"/>
                    </a:lnTo>
                    <a:cubicBezTo>
                      <a:pt x="2909" y="106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77;p34">
                <a:extLst>
                  <a:ext uri="{FF2B5EF4-FFF2-40B4-BE49-F238E27FC236}">
                    <a16:creationId xmlns:a16="http://schemas.microsoft.com/office/drawing/2014/main" id="{924A58E6-82B7-4533-8580-E54213593EC9}"/>
                  </a:ext>
                </a:extLst>
              </p:cNvPr>
              <p:cNvSpPr/>
              <p:nvPr/>
            </p:nvSpPr>
            <p:spPr>
              <a:xfrm>
                <a:off x="5539722" y="2527828"/>
                <a:ext cx="8096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489" extrusionOk="0">
                    <a:moveTo>
                      <a:pt x="326" y="0"/>
                    </a:moveTo>
                    <a:cubicBezTo>
                      <a:pt x="1" y="0"/>
                      <a:pt x="1" y="488"/>
                      <a:pt x="326" y="488"/>
                    </a:cubicBezTo>
                    <a:lnTo>
                      <a:pt x="2757" y="488"/>
                    </a:lnTo>
                    <a:cubicBezTo>
                      <a:pt x="3083" y="488"/>
                      <a:pt x="3083" y="0"/>
                      <a:pt x="2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78;p34">
                <a:extLst>
                  <a:ext uri="{FF2B5EF4-FFF2-40B4-BE49-F238E27FC236}">
                    <a16:creationId xmlns:a16="http://schemas.microsoft.com/office/drawing/2014/main" id="{18F4D60D-F6ED-4966-B9E6-5B49252AB087}"/>
                  </a:ext>
                </a:extLst>
              </p:cNvPr>
              <p:cNvSpPr/>
              <p:nvPr/>
            </p:nvSpPr>
            <p:spPr>
              <a:xfrm>
                <a:off x="5539722" y="2553458"/>
                <a:ext cx="42751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489" extrusionOk="0">
                    <a:moveTo>
                      <a:pt x="326" y="1"/>
                    </a:moveTo>
                    <a:cubicBezTo>
                      <a:pt x="1" y="1"/>
                      <a:pt x="1" y="489"/>
                      <a:pt x="326" y="489"/>
                    </a:cubicBezTo>
                    <a:lnTo>
                      <a:pt x="1302" y="489"/>
                    </a:lnTo>
                    <a:cubicBezTo>
                      <a:pt x="1628" y="489"/>
                      <a:pt x="1628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79;p34">
                <a:extLst>
                  <a:ext uri="{FF2B5EF4-FFF2-40B4-BE49-F238E27FC236}">
                    <a16:creationId xmlns:a16="http://schemas.microsoft.com/office/drawing/2014/main" id="{471C029A-B58C-4985-8964-5D8C8CDAD055}"/>
                  </a:ext>
                </a:extLst>
              </p:cNvPr>
              <p:cNvSpPr/>
              <p:nvPr/>
            </p:nvSpPr>
            <p:spPr>
              <a:xfrm>
                <a:off x="5437702" y="2604481"/>
                <a:ext cx="18298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489" extrusionOk="0">
                    <a:moveTo>
                      <a:pt x="316" y="0"/>
                    </a:moveTo>
                    <a:cubicBezTo>
                      <a:pt x="0" y="0"/>
                      <a:pt x="0" y="488"/>
                      <a:pt x="316" y="488"/>
                    </a:cubicBezTo>
                    <a:lnTo>
                      <a:pt x="6642" y="488"/>
                    </a:lnTo>
                    <a:cubicBezTo>
                      <a:pt x="6968" y="488"/>
                      <a:pt x="6968" y="0"/>
                      <a:pt x="66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0;p34">
                <a:extLst>
                  <a:ext uri="{FF2B5EF4-FFF2-40B4-BE49-F238E27FC236}">
                    <a16:creationId xmlns:a16="http://schemas.microsoft.com/office/drawing/2014/main" id="{BDB5CE83-3CA9-4026-BBE4-9379C3398EF9}"/>
                  </a:ext>
                </a:extLst>
              </p:cNvPr>
              <p:cNvSpPr/>
              <p:nvPr/>
            </p:nvSpPr>
            <p:spPr>
              <a:xfrm>
                <a:off x="5437702" y="2630111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81;p34">
                <a:extLst>
                  <a:ext uri="{FF2B5EF4-FFF2-40B4-BE49-F238E27FC236}">
                    <a16:creationId xmlns:a16="http://schemas.microsoft.com/office/drawing/2014/main" id="{5AA6195E-2C57-4A32-B260-C3C15D04993D}"/>
                  </a:ext>
                </a:extLst>
              </p:cNvPr>
              <p:cNvSpPr/>
              <p:nvPr/>
            </p:nvSpPr>
            <p:spPr>
              <a:xfrm>
                <a:off x="5437702" y="2706764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82;p34">
                <a:extLst>
                  <a:ext uri="{FF2B5EF4-FFF2-40B4-BE49-F238E27FC236}">
                    <a16:creationId xmlns:a16="http://schemas.microsoft.com/office/drawing/2014/main" id="{02B481B0-9A46-4F86-B026-38F8A4B7A8CA}"/>
                  </a:ext>
                </a:extLst>
              </p:cNvPr>
              <p:cNvSpPr/>
              <p:nvPr/>
            </p:nvSpPr>
            <p:spPr>
              <a:xfrm>
                <a:off x="5437702" y="268113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83;p34">
                <a:extLst>
                  <a:ext uri="{FF2B5EF4-FFF2-40B4-BE49-F238E27FC236}">
                    <a16:creationId xmlns:a16="http://schemas.microsoft.com/office/drawing/2014/main" id="{CF37C389-D0F6-4643-9A22-9051E0057ED5}"/>
                  </a:ext>
                </a:extLst>
              </p:cNvPr>
              <p:cNvSpPr/>
              <p:nvPr/>
            </p:nvSpPr>
            <p:spPr>
              <a:xfrm>
                <a:off x="5437702" y="265550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84;p34">
                <a:extLst>
                  <a:ext uri="{FF2B5EF4-FFF2-40B4-BE49-F238E27FC236}">
                    <a16:creationId xmlns:a16="http://schemas.microsoft.com/office/drawing/2014/main" id="{1418ACCD-EEED-4574-B8D9-89B828D255D4}"/>
                  </a:ext>
                </a:extLst>
              </p:cNvPr>
              <p:cNvSpPr/>
              <p:nvPr/>
            </p:nvSpPr>
            <p:spPr>
              <a:xfrm>
                <a:off x="5475910" y="2630111"/>
                <a:ext cx="5530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1790" y="479"/>
                    </a:lnTo>
                    <a:cubicBezTo>
                      <a:pt x="2106" y="479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85;p34">
                <a:extLst>
                  <a:ext uri="{FF2B5EF4-FFF2-40B4-BE49-F238E27FC236}">
                    <a16:creationId xmlns:a16="http://schemas.microsoft.com/office/drawing/2014/main" id="{9639BD0C-AECB-43B5-A809-E9D6047EDD5C}"/>
                  </a:ext>
                </a:extLst>
              </p:cNvPr>
              <p:cNvSpPr/>
              <p:nvPr/>
            </p:nvSpPr>
            <p:spPr>
              <a:xfrm>
                <a:off x="5475910" y="2706764"/>
                <a:ext cx="80933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2756" y="479"/>
                    </a:lnTo>
                    <a:cubicBezTo>
                      <a:pt x="3082" y="479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86;p34">
                <a:extLst>
                  <a:ext uri="{FF2B5EF4-FFF2-40B4-BE49-F238E27FC236}">
                    <a16:creationId xmlns:a16="http://schemas.microsoft.com/office/drawing/2014/main" id="{80D6DB7D-8EDE-4DE5-9D67-EB067E8BA521}"/>
                  </a:ext>
                </a:extLst>
              </p:cNvPr>
              <p:cNvSpPr/>
              <p:nvPr/>
            </p:nvSpPr>
            <p:spPr>
              <a:xfrm>
                <a:off x="5475910" y="2681134"/>
                <a:ext cx="5530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1790" y="488"/>
                    </a:lnTo>
                    <a:cubicBezTo>
                      <a:pt x="2106" y="488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7;p34">
                <a:extLst>
                  <a:ext uri="{FF2B5EF4-FFF2-40B4-BE49-F238E27FC236}">
                    <a16:creationId xmlns:a16="http://schemas.microsoft.com/office/drawing/2014/main" id="{27541B4A-5FE0-4E03-9C92-A3DAE027B313}"/>
                  </a:ext>
                </a:extLst>
              </p:cNvPr>
              <p:cNvSpPr/>
              <p:nvPr/>
            </p:nvSpPr>
            <p:spPr>
              <a:xfrm>
                <a:off x="5475910" y="2655504"/>
                <a:ext cx="80933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2756" y="488"/>
                    </a:lnTo>
                    <a:cubicBezTo>
                      <a:pt x="3082" y="488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8;p34">
                <a:extLst>
                  <a:ext uri="{FF2B5EF4-FFF2-40B4-BE49-F238E27FC236}">
                    <a16:creationId xmlns:a16="http://schemas.microsoft.com/office/drawing/2014/main" id="{8CFBAF44-36B5-4FD9-99ED-E043C3333418}"/>
                  </a:ext>
                </a:extLst>
              </p:cNvPr>
              <p:cNvSpPr/>
              <p:nvPr/>
            </p:nvSpPr>
            <p:spPr>
              <a:xfrm>
                <a:off x="5571654" y="265550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9;p34">
                <a:extLst>
                  <a:ext uri="{FF2B5EF4-FFF2-40B4-BE49-F238E27FC236}">
                    <a16:creationId xmlns:a16="http://schemas.microsoft.com/office/drawing/2014/main" id="{CA1ABEAE-7961-48F2-BB42-C2B56578F794}"/>
                  </a:ext>
                </a:extLst>
              </p:cNvPr>
              <p:cNvSpPr/>
              <p:nvPr/>
            </p:nvSpPr>
            <p:spPr>
              <a:xfrm>
                <a:off x="5571654" y="2630111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90;p34">
                <a:extLst>
                  <a:ext uri="{FF2B5EF4-FFF2-40B4-BE49-F238E27FC236}">
                    <a16:creationId xmlns:a16="http://schemas.microsoft.com/office/drawing/2014/main" id="{183D742E-D1AC-4D63-B949-D65A9F518E8E}"/>
                  </a:ext>
                </a:extLst>
              </p:cNvPr>
              <p:cNvSpPr/>
              <p:nvPr/>
            </p:nvSpPr>
            <p:spPr>
              <a:xfrm>
                <a:off x="5571654" y="268113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91;p34">
                <a:extLst>
                  <a:ext uri="{FF2B5EF4-FFF2-40B4-BE49-F238E27FC236}">
                    <a16:creationId xmlns:a16="http://schemas.microsoft.com/office/drawing/2014/main" id="{C3809CFA-506F-4528-B819-B3ED15CE9CB9}"/>
                  </a:ext>
                </a:extLst>
              </p:cNvPr>
              <p:cNvSpPr/>
              <p:nvPr/>
            </p:nvSpPr>
            <p:spPr>
              <a:xfrm>
                <a:off x="5571654" y="2706764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2;p34">
                <a:extLst>
                  <a:ext uri="{FF2B5EF4-FFF2-40B4-BE49-F238E27FC236}">
                    <a16:creationId xmlns:a16="http://schemas.microsoft.com/office/drawing/2014/main" id="{AADBAAD1-BC41-4C1C-9E26-9B7C906E0F9F}"/>
                  </a:ext>
                </a:extLst>
              </p:cNvPr>
              <p:cNvSpPr/>
              <p:nvPr/>
            </p:nvSpPr>
            <p:spPr>
              <a:xfrm>
                <a:off x="5446236" y="2527828"/>
                <a:ext cx="76443" cy="57326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183" extrusionOk="0">
                    <a:moveTo>
                      <a:pt x="967" y="0"/>
                    </a:moveTo>
                    <a:lnTo>
                      <a:pt x="967" y="488"/>
                    </a:lnTo>
                    <a:cubicBezTo>
                      <a:pt x="967" y="584"/>
                      <a:pt x="920" y="661"/>
                      <a:pt x="833" y="709"/>
                    </a:cubicBezTo>
                    <a:lnTo>
                      <a:pt x="269" y="986"/>
                    </a:lnTo>
                    <a:cubicBezTo>
                      <a:pt x="96" y="1072"/>
                      <a:pt x="1" y="1244"/>
                      <a:pt x="1" y="1426"/>
                    </a:cubicBezTo>
                    <a:lnTo>
                      <a:pt x="1" y="1943"/>
                    </a:lnTo>
                    <a:cubicBezTo>
                      <a:pt x="1" y="2077"/>
                      <a:pt x="106" y="2182"/>
                      <a:pt x="240" y="2182"/>
                    </a:cubicBezTo>
                    <a:lnTo>
                      <a:pt x="2671" y="2182"/>
                    </a:lnTo>
                    <a:cubicBezTo>
                      <a:pt x="2805" y="2182"/>
                      <a:pt x="2910" y="2077"/>
                      <a:pt x="2910" y="1943"/>
                    </a:cubicBezTo>
                    <a:lnTo>
                      <a:pt x="2910" y="1426"/>
                    </a:lnTo>
                    <a:cubicBezTo>
                      <a:pt x="2910" y="1244"/>
                      <a:pt x="2805" y="1072"/>
                      <a:pt x="2642" y="986"/>
                    </a:cubicBezTo>
                    <a:lnTo>
                      <a:pt x="2078" y="709"/>
                    </a:lnTo>
                    <a:cubicBezTo>
                      <a:pt x="1991" y="661"/>
                      <a:pt x="1944" y="584"/>
                      <a:pt x="1944" y="488"/>
                    </a:cubicBezTo>
                    <a:lnTo>
                      <a:pt x="1944" y="0"/>
                    </a:ln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3;p34">
                <a:extLst>
                  <a:ext uri="{FF2B5EF4-FFF2-40B4-BE49-F238E27FC236}">
                    <a16:creationId xmlns:a16="http://schemas.microsoft.com/office/drawing/2014/main" id="{44223307-160E-40C6-B9EE-9224517FE2E5}"/>
                  </a:ext>
                </a:extLst>
              </p:cNvPr>
              <p:cNvSpPr/>
              <p:nvPr/>
            </p:nvSpPr>
            <p:spPr>
              <a:xfrm>
                <a:off x="5446236" y="2547917"/>
                <a:ext cx="76443" cy="37237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418" extrusionOk="0">
                    <a:moveTo>
                      <a:pt x="709" y="1"/>
                    </a:moveTo>
                    <a:lnTo>
                      <a:pt x="269" y="221"/>
                    </a:lnTo>
                    <a:cubicBezTo>
                      <a:pt x="96" y="307"/>
                      <a:pt x="1" y="479"/>
                      <a:pt x="1" y="661"/>
                    </a:cubicBezTo>
                    <a:lnTo>
                      <a:pt x="1" y="1178"/>
                    </a:lnTo>
                    <a:cubicBezTo>
                      <a:pt x="1" y="1312"/>
                      <a:pt x="106" y="1417"/>
                      <a:pt x="240" y="1417"/>
                    </a:cubicBezTo>
                    <a:lnTo>
                      <a:pt x="2671" y="1417"/>
                    </a:lnTo>
                    <a:cubicBezTo>
                      <a:pt x="2795" y="1417"/>
                      <a:pt x="2910" y="1312"/>
                      <a:pt x="2910" y="1178"/>
                    </a:cubicBezTo>
                    <a:lnTo>
                      <a:pt x="2910" y="661"/>
                    </a:lnTo>
                    <a:cubicBezTo>
                      <a:pt x="2910" y="479"/>
                      <a:pt x="2805" y="307"/>
                      <a:pt x="2642" y="221"/>
                    </a:cubicBezTo>
                    <a:lnTo>
                      <a:pt x="2202" y="1"/>
                    </a:lnTo>
                    <a:cubicBezTo>
                      <a:pt x="2011" y="240"/>
                      <a:pt x="1733" y="360"/>
                      <a:pt x="1455" y="360"/>
                    </a:cubicBezTo>
                    <a:cubicBezTo>
                      <a:pt x="1178" y="360"/>
                      <a:pt x="900" y="240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4;p34">
                <a:extLst>
                  <a:ext uri="{FF2B5EF4-FFF2-40B4-BE49-F238E27FC236}">
                    <a16:creationId xmlns:a16="http://schemas.microsoft.com/office/drawing/2014/main" id="{5B3D6EA4-9625-4C77-B4B7-92F048FE4374}"/>
                  </a:ext>
                </a:extLst>
              </p:cNvPr>
              <p:cNvSpPr/>
              <p:nvPr/>
            </p:nvSpPr>
            <p:spPr>
              <a:xfrm>
                <a:off x="5446000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58" y="1"/>
                    </a:moveTo>
                    <a:cubicBezTo>
                      <a:pt x="19" y="68"/>
                      <a:pt x="0" y="154"/>
                      <a:pt x="0" y="230"/>
                    </a:cubicBezTo>
                    <a:lnTo>
                      <a:pt x="0" y="747"/>
                    </a:lnTo>
                    <a:cubicBezTo>
                      <a:pt x="0" y="881"/>
                      <a:pt x="105" y="986"/>
                      <a:pt x="239" y="986"/>
                    </a:cubicBezTo>
                    <a:lnTo>
                      <a:pt x="728" y="986"/>
                    </a:lnTo>
                    <a:lnTo>
                      <a:pt x="737" y="747"/>
                    </a:lnTo>
                    <a:cubicBezTo>
                      <a:pt x="737" y="594"/>
                      <a:pt x="661" y="450"/>
                      <a:pt x="536" y="364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5;p34">
                <a:extLst>
                  <a:ext uri="{FF2B5EF4-FFF2-40B4-BE49-F238E27FC236}">
                    <a16:creationId xmlns:a16="http://schemas.microsoft.com/office/drawing/2014/main" id="{634F834C-D583-4361-AD47-FA1FDC4043B6}"/>
                  </a:ext>
                </a:extLst>
              </p:cNvPr>
              <p:cNvSpPr/>
              <p:nvPr/>
            </p:nvSpPr>
            <p:spPr>
              <a:xfrm>
                <a:off x="5503536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680" y="1"/>
                    </a:moveTo>
                    <a:lnTo>
                      <a:pt x="202" y="364"/>
                    </a:lnTo>
                    <a:cubicBezTo>
                      <a:pt x="77" y="450"/>
                      <a:pt x="1" y="594"/>
                      <a:pt x="1" y="747"/>
                    </a:cubicBezTo>
                    <a:lnTo>
                      <a:pt x="10" y="747"/>
                    </a:lnTo>
                    <a:lnTo>
                      <a:pt x="10" y="986"/>
                    </a:lnTo>
                    <a:lnTo>
                      <a:pt x="498" y="986"/>
                    </a:lnTo>
                    <a:cubicBezTo>
                      <a:pt x="632" y="986"/>
                      <a:pt x="738" y="881"/>
                      <a:pt x="738" y="747"/>
                    </a:cubicBezTo>
                    <a:lnTo>
                      <a:pt x="738" y="230"/>
                    </a:lnTo>
                    <a:cubicBezTo>
                      <a:pt x="738" y="154"/>
                      <a:pt x="719" y="68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6;p34">
                <a:extLst>
                  <a:ext uri="{FF2B5EF4-FFF2-40B4-BE49-F238E27FC236}">
                    <a16:creationId xmlns:a16="http://schemas.microsoft.com/office/drawing/2014/main" id="{8F7A385A-DEE0-4959-A6BF-8D19E045DF64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202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lnTo>
                      <a:pt x="0" y="1225"/>
                    </a:lnTo>
                    <a:cubicBezTo>
                      <a:pt x="0" y="1761"/>
                      <a:pt x="441" y="2201"/>
                      <a:pt x="976" y="2201"/>
                    </a:cubicBezTo>
                    <a:cubicBezTo>
                      <a:pt x="1512" y="2201"/>
                      <a:pt x="1953" y="1761"/>
                      <a:pt x="1953" y="1215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7;p34">
                <a:extLst>
                  <a:ext uri="{FF2B5EF4-FFF2-40B4-BE49-F238E27FC236}">
                    <a16:creationId xmlns:a16="http://schemas.microsoft.com/office/drawing/2014/main" id="{FAB41944-3DBA-40F5-B7A9-A306EABA1C53}"/>
                  </a:ext>
                </a:extLst>
              </p:cNvPr>
              <p:cNvSpPr/>
              <p:nvPr/>
            </p:nvSpPr>
            <p:spPr>
              <a:xfrm>
                <a:off x="5458867" y="2476569"/>
                <a:ext cx="35162" cy="5753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191" extrusionOk="0">
                    <a:moveTo>
                      <a:pt x="735" y="0"/>
                    </a:moveTo>
                    <a:cubicBezTo>
                      <a:pt x="333" y="0"/>
                      <a:pt x="8" y="325"/>
                      <a:pt x="8" y="737"/>
                    </a:cubicBezTo>
                    <a:lnTo>
                      <a:pt x="8" y="1215"/>
                    </a:lnTo>
                    <a:cubicBezTo>
                      <a:pt x="0" y="1772"/>
                      <a:pt x="460" y="2191"/>
                      <a:pt x="970" y="2191"/>
                    </a:cubicBezTo>
                    <a:cubicBezTo>
                      <a:pt x="1092" y="2191"/>
                      <a:pt x="1216" y="2167"/>
                      <a:pt x="1338" y="2115"/>
                    </a:cubicBezTo>
                    <a:cubicBezTo>
                      <a:pt x="974" y="1971"/>
                      <a:pt x="735" y="1617"/>
                      <a:pt x="735" y="1225"/>
                    </a:cubicBezTo>
                    <a:lnTo>
                      <a:pt x="735" y="737"/>
                    </a:lnTo>
                    <a:cubicBezTo>
                      <a:pt x="735" y="373"/>
                      <a:pt x="984" y="77"/>
                      <a:pt x="1338" y="19"/>
                    </a:cubicBezTo>
                    <a:cubicBezTo>
                      <a:pt x="1300" y="10"/>
                      <a:pt x="1262" y="0"/>
                      <a:pt x="1223" y="0"/>
                    </a:cubicBezTo>
                    <a:close/>
                  </a:path>
                </a:pathLst>
              </a:custGeom>
              <a:solidFill>
                <a:srgbClr val="7A5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8;p34">
                <a:extLst>
                  <a:ext uri="{FF2B5EF4-FFF2-40B4-BE49-F238E27FC236}">
                    <a16:creationId xmlns:a16="http://schemas.microsoft.com/office/drawing/2014/main" id="{B36E47EB-852A-434D-B105-08E13E87DD4C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25656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977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cubicBezTo>
                      <a:pt x="0" y="737"/>
                      <a:pt x="737" y="976"/>
                      <a:pt x="1953" y="976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9;p34">
                <a:extLst>
                  <a:ext uri="{FF2B5EF4-FFF2-40B4-BE49-F238E27FC236}">
                    <a16:creationId xmlns:a16="http://schemas.microsoft.com/office/drawing/2014/main" id="{BE5C5AB9-B8CB-4E94-8BB5-FAA42B9112FB}"/>
                  </a:ext>
                </a:extLst>
              </p:cNvPr>
              <p:cNvSpPr/>
              <p:nvPr/>
            </p:nvSpPr>
            <p:spPr>
              <a:xfrm>
                <a:off x="5458960" y="2476569"/>
                <a:ext cx="34978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91" extrusionOk="0">
                    <a:moveTo>
                      <a:pt x="728" y="0"/>
                    </a:moveTo>
                    <a:cubicBezTo>
                      <a:pt x="326" y="0"/>
                      <a:pt x="1" y="325"/>
                      <a:pt x="1" y="737"/>
                    </a:cubicBezTo>
                    <a:cubicBezTo>
                      <a:pt x="240" y="804"/>
                      <a:pt x="479" y="852"/>
                      <a:pt x="728" y="890"/>
                    </a:cubicBezTo>
                    <a:lnTo>
                      <a:pt x="728" y="737"/>
                    </a:lnTo>
                    <a:cubicBezTo>
                      <a:pt x="728" y="373"/>
                      <a:pt x="977" y="77"/>
                      <a:pt x="1331" y="19"/>
                    </a:cubicBezTo>
                    <a:cubicBezTo>
                      <a:pt x="1293" y="10"/>
                      <a:pt x="1255" y="0"/>
                      <a:pt x="1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1700;p34">
              <a:extLst>
                <a:ext uri="{FF2B5EF4-FFF2-40B4-BE49-F238E27FC236}">
                  <a16:creationId xmlns:a16="http://schemas.microsoft.com/office/drawing/2014/main" id="{8D5336C7-6D1E-47A8-8DD9-EED6917110C9}"/>
                </a:ext>
              </a:extLst>
            </p:cNvPr>
            <p:cNvSpPr/>
            <p:nvPr/>
          </p:nvSpPr>
          <p:spPr>
            <a:xfrm flipH="1">
              <a:off x="4335880" y="2827941"/>
              <a:ext cx="142720" cy="190873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17;p25">
            <a:extLst>
              <a:ext uri="{FF2B5EF4-FFF2-40B4-BE49-F238E27FC236}">
                <a16:creationId xmlns:a16="http://schemas.microsoft.com/office/drawing/2014/main" id="{F8F88D4C-535C-49F3-9BB6-0293A860DA59}"/>
              </a:ext>
            </a:extLst>
          </p:cNvPr>
          <p:cNvSpPr txBox="1">
            <a:spLocks noGrp="1"/>
          </p:cNvSpPr>
          <p:nvPr/>
        </p:nvSpPr>
        <p:spPr>
          <a:xfrm>
            <a:off x="953606" y="286239"/>
            <a:ext cx="6727862" cy="4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jalla One"/>
              <a:buNone/>
              <a:defRPr sz="4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3200"/>
              <a:t>Stage 2: Add Job Type Filters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F39A8-A94E-4380-9371-9734DF318DB1}"/>
              </a:ext>
            </a:extLst>
          </p:cNvPr>
          <p:cNvSpPr txBox="1"/>
          <p:nvPr/>
        </p:nvSpPr>
        <p:spPr>
          <a:xfrm>
            <a:off x="2708159" y="17174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Google Shape;1511;p30">
            <a:extLst>
              <a:ext uri="{FF2B5EF4-FFF2-40B4-BE49-F238E27FC236}">
                <a16:creationId xmlns:a16="http://schemas.microsoft.com/office/drawing/2014/main" id="{634A6FBD-4762-495E-8008-F213D65C2DD0}"/>
              </a:ext>
            </a:extLst>
          </p:cNvPr>
          <p:cNvSpPr txBox="1">
            <a:spLocks/>
          </p:cNvSpPr>
          <p:nvPr/>
        </p:nvSpPr>
        <p:spPr>
          <a:xfrm>
            <a:off x="258873" y="806234"/>
            <a:ext cx="3955497" cy="391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dk2"/>
              </a:buClr>
              <a:buSzPts val="1200"/>
            </a:pPr>
            <a:r>
              <a:rPr lang="en-US" b="1"/>
              <a:t> Step 1:</a:t>
            </a:r>
            <a:endParaRPr lang="en-US"/>
          </a:p>
          <a:p>
            <a:pPr indent="-304800" algn="l">
              <a:lnSpc>
                <a:spcPct val="150000"/>
              </a:lnSpc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-US" sz="1400" b="1"/>
              <a:t>Data preparation: </a:t>
            </a:r>
            <a:r>
              <a:rPr lang="en-US" sz="1400"/>
              <a:t>Used the previously trained model to filter out the non-résumés posting and obtain a clean resume dataset</a:t>
            </a:r>
            <a:r>
              <a:rPr lang="en" sz="1400"/>
              <a:t>.</a:t>
            </a:r>
            <a:endParaRPr lang="en-US" sz="1400"/>
          </a:p>
          <a:p>
            <a:pPr indent="-304800" algn="l">
              <a:lnSpc>
                <a:spcPct val="150000"/>
              </a:lnSpc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-US" sz="1400" b="1"/>
              <a:t>Labeling: </a:t>
            </a:r>
            <a:r>
              <a:rPr lang="en-US" sz="1400"/>
              <a:t>Manually looking for job type related keywords in the résumés dataset and decided the 16 job types.</a:t>
            </a:r>
          </a:p>
          <a:p>
            <a:pPr indent="-304800" algn="l">
              <a:lnSpc>
                <a:spcPct val="150000"/>
              </a:lnSpc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" sz="1400" b="1"/>
              <a:t>Re-processing the data: Used </a:t>
            </a:r>
            <a:r>
              <a:rPr lang="en" sz="1400"/>
              <a:t>Tokenization, lemmatization, stemming, Stop words removal, TF-IDF with 1 and 2 grams to re-processing the </a:t>
            </a:r>
            <a:r>
              <a:rPr lang="en-US" sz="1400"/>
              <a:t>résumé data.</a:t>
            </a:r>
          </a:p>
        </p:txBody>
      </p:sp>
      <p:pic>
        <p:nvPicPr>
          <p:cNvPr id="6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EBD6C3A-3297-4C74-AB85-7CE2A79C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99" y="1816693"/>
            <a:ext cx="4766393" cy="228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00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6;p34">
            <a:extLst>
              <a:ext uri="{FF2B5EF4-FFF2-40B4-BE49-F238E27FC236}">
                <a16:creationId xmlns:a16="http://schemas.microsoft.com/office/drawing/2014/main" id="{66A30586-C9BA-412D-9417-9933DA307D4D}"/>
              </a:ext>
            </a:extLst>
          </p:cNvPr>
          <p:cNvGrpSpPr/>
          <p:nvPr/>
        </p:nvGrpSpPr>
        <p:grpSpPr>
          <a:xfrm>
            <a:off x="202413" y="102736"/>
            <a:ext cx="612910" cy="746740"/>
            <a:chOff x="3490198" y="1609800"/>
            <a:chExt cx="2163611" cy="2993695"/>
          </a:xfrm>
        </p:grpSpPr>
        <p:grpSp>
          <p:nvGrpSpPr>
            <p:cNvPr id="27" name="Google Shape;1667;p34">
              <a:extLst>
                <a:ext uri="{FF2B5EF4-FFF2-40B4-BE49-F238E27FC236}">
                  <a16:creationId xmlns:a16="http://schemas.microsoft.com/office/drawing/2014/main" id="{6EDFC953-2DC7-489B-B6A6-10C295A4153A}"/>
                </a:ext>
              </a:extLst>
            </p:cNvPr>
            <p:cNvGrpSpPr/>
            <p:nvPr/>
          </p:nvGrpSpPr>
          <p:grpSpPr>
            <a:xfrm>
              <a:off x="3584573" y="1688000"/>
              <a:ext cx="2069236" cy="2915495"/>
              <a:chOff x="5388701" y="2393823"/>
              <a:chExt cx="280982" cy="395896"/>
            </a:xfrm>
          </p:grpSpPr>
          <p:sp>
            <p:nvSpPr>
              <p:cNvPr id="59" name="Google Shape;1668;p34">
                <a:extLst>
                  <a:ext uri="{FF2B5EF4-FFF2-40B4-BE49-F238E27FC236}">
                    <a16:creationId xmlns:a16="http://schemas.microsoft.com/office/drawing/2014/main" id="{56AB3829-8306-45AD-8D68-204930CC2A3E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9;p34">
                <a:extLst>
                  <a:ext uri="{FF2B5EF4-FFF2-40B4-BE49-F238E27FC236}">
                    <a16:creationId xmlns:a16="http://schemas.microsoft.com/office/drawing/2014/main" id="{BBEE433A-6F33-459D-BFDF-EFD5BDF00388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670;p34">
              <a:extLst>
                <a:ext uri="{FF2B5EF4-FFF2-40B4-BE49-F238E27FC236}">
                  <a16:creationId xmlns:a16="http://schemas.microsoft.com/office/drawing/2014/main" id="{11318E6D-F1CF-4C59-8BED-488ECE25F8EE}"/>
                </a:ext>
              </a:extLst>
            </p:cNvPr>
            <p:cNvGrpSpPr/>
            <p:nvPr/>
          </p:nvGrpSpPr>
          <p:grpSpPr>
            <a:xfrm>
              <a:off x="3490198" y="1609800"/>
              <a:ext cx="2069236" cy="2915495"/>
              <a:chOff x="5388701" y="2393823"/>
              <a:chExt cx="280982" cy="395896"/>
            </a:xfrm>
          </p:grpSpPr>
          <p:sp>
            <p:nvSpPr>
              <p:cNvPr id="30" name="Google Shape;1671;p34">
                <a:extLst>
                  <a:ext uri="{FF2B5EF4-FFF2-40B4-BE49-F238E27FC236}">
                    <a16:creationId xmlns:a16="http://schemas.microsoft.com/office/drawing/2014/main" id="{408EFD27-7DD0-4C07-B0AB-77319545672C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2;p34">
                <a:extLst>
                  <a:ext uri="{FF2B5EF4-FFF2-40B4-BE49-F238E27FC236}">
                    <a16:creationId xmlns:a16="http://schemas.microsoft.com/office/drawing/2014/main" id="{9C3F0374-8834-4822-B259-4400242685CF}"/>
                  </a:ext>
                </a:extLst>
              </p:cNvPr>
              <p:cNvSpPr/>
              <p:nvPr/>
            </p:nvSpPr>
            <p:spPr>
              <a:xfrm>
                <a:off x="5401516" y="2419506"/>
                <a:ext cx="255352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3122" extrusionOk="0">
                    <a:moveTo>
                      <a:pt x="2192" y="1"/>
                    </a:moveTo>
                    <a:lnTo>
                      <a:pt x="2192" y="240"/>
                    </a:lnTo>
                    <a:cubicBezTo>
                      <a:pt x="2192" y="374"/>
                      <a:pt x="2087" y="479"/>
                      <a:pt x="1953" y="479"/>
                    </a:cubicBezTo>
                    <a:lnTo>
                      <a:pt x="488" y="479"/>
                    </a:lnTo>
                    <a:cubicBezTo>
                      <a:pt x="211" y="479"/>
                      <a:pt x="0" y="699"/>
                      <a:pt x="0" y="967"/>
                    </a:cubicBezTo>
                    <a:lnTo>
                      <a:pt x="0" y="12633"/>
                    </a:lnTo>
                    <a:cubicBezTo>
                      <a:pt x="0" y="12901"/>
                      <a:pt x="220" y="13121"/>
                      <a:pt x="488" y="13121"/>
                    </a:cubicBezTo>
                    <a:lnTo>
                      <a:pt x="9236" y="13121"/>
                    </a:lnTo>
                    <a:cubicBezTo>
                      <a:pt x="9504" y="13121"/>
                      <a:pt x="9724" y="12901"/>
                      <a:pt x="9724" y="12633"/>
                    </a:cubicBezTo>
                    <a:lnTo>
                      <a:pt x="9724" y="967"/>
                    </a:lnTo>
                    <a:cubicBezTo>
                      <a:pt x="9724" y="699"/>
                      <a:pt x="9504" y="479"/>
                      <a:pt x="9236" y="479"/>
                    </a:cubicBezTo>
                    <a:lnTo>
                      <a:pt x="7781" y="479"/>
                    </a:lnTo>
                    <a:cubicBezTo>
                      <a:pt x="7647" y="479"/>
                      <a:pt x="7542" y="374"/>
                      <a:pt x="7542" y="240"/>
                    </a:cubicBezTo>
                    <a:lnTo>
                      <a:pt x="7542" y="1"/>
                    </a:lnTo>
                    <a:lnTo>
                      <a:pt x="5599" y="1"/>
                    </a:lnTo>
                    <a:cubicBezTo>
                      <a:pt x="5580" y="393"/>
                      <a:pt x="5254" y="699"/>
                      <a:pt x="4872" y="699"/>
                    </a:cubicBezTo>
                    <a:cubicBezTo>
                      <a:pt x="4479" y="699"/>
                      <a:pt x="4154" y="393"/>
                      <a:pt x="4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3;p34">
                <a:extLst>
                  <a:ext uri="{FF2B5EF4-FFF2-40B4-BE49-F238E27FC236}">
                    <a16:creationId xmlns:a16="http://schemas.microsoft.com/office/drawing/2014/main" id="{5AA02B8A-0401-4AFB-9BB7-301A098B1BD0}"/>
                  </a:ext>
                </a:extLst>
              </p:cNvPr>
              <p:cNvSpPr/>
              <p:nvPr/>
            </p:nvSpPr>
            <p:spPr>
              <a:xfrm>
                <a:off x="5414330" y="2444899"/>
                <a:ext cx="229722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1667" extrusionOk="0">
                    <a:moveTo>
                      <a:pt x="240" y="0"/>
                    </a:moveTo>
                    <a:cubicBezTo>
                      <a:pt x="106" y="0"/>
                      <a:pt x="0" y="105"/>
                      <a:pt x="0" y="239"/>
                    </a:cubicBezTo>
                    <a:lnTo>
                      <a:pt x="0" y="11427"/>
                    </a:lnTo>
                    <a:cubicBezTo>
                      <a:pt x="0" y="11561"/>
                      <a:pt x="106" y="11666"/>
                      <a:pt x="240" y="11666"/>
                    </a:cubicBezTo>
                    <a:lnTo>
                      <a:pt x="8508" y="11666"/>
                    </a:lnTo>
                    <a:cubicBezTo>
                      <a:pt x="8642" y="11666"/>
                      <a:pt x="8748" y="11561"/>
                      <a:pt x="8738" y="11427"/>
                    </a:cubicBezTo>
                    <a:lnTo>
                      <a:pt x="8738" y="239"/>
                    </a:lnTo>
                    <a:cubicBezTo>
                      <a:pt x="8738" y="105"/>
                      <a:pt x="8633" y="0"/>
                      <a:pt x="8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4;p34">
                <a:extLst>
                  <a:ext uri="{FF2B5EF4-FFF2-40B4-BE49-F238E27FC236}">
                    <a16:creationId xmlns:a16="http://schemas.microsoft.com/office/drawing/2014/main" id="{5C521992-8D70-4817-952D-F74EC07874F4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5;p34">
                <a:extLst>
                  <a:ext uri="{FF2B5EF4-FFF2-40B4-BE49-F238E27FC236}">
                    <a16:creationId xmlns:a16="http://schemas.microsoft.com/office/drawing/2014/main" id="{F7B1A39E-2F99-4210-9DAD-811D114A4CAA}"/>
                  </a:ext>
                </a:extLst>
              </p:cNvPr>
              <p:cNvSpPr/>
              <p:nvPr/>
            </p:nvSpPr>
            <p:spPr>
              <a:xfrm>
                <a:off x="5471866" y="2438597"/>
                <a:ext cx="114625" cy="12605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480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cubicBezTo>
                      <a:pt x="1" y="374"/>
                      <a:pt x="106" y="479"/>
                      <a:pt x="240" y="479"/>
                    </a:cubicBezTo>
                    <a:lnTo>
                      <a:pt x="4126" y="479"/>
                    </a:lnTo>
                    <a:cubicBezTo>
                      <a:pt x="4260" y="479"/>
                      <a:pt x="4365" y="374"/>
                      <a:pt x="4365" y="240"/>
                    </a:cubicBezTo>
                    <a:cubicBezTo>
                      <a:pt x="4365" y="106"/>
                      <a:pt x="4260" y="1"/>
                      <a:pt x="4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6;p34">
                <a:extLst>
                  <a:ext uri="{FF2B5EF4-FFF2-40B4-BE49-F238E27FC236}">
                    <a16:creationId xmlns:a16="http://schemas.microsoft.com/office/drawing/2014/main" id="{234E2ED0-4EE3-4CEF-8417-2752E4C78882}"/>
                  </a:ext>
                </a:extLst>
              </p:cNvPr>
              <p:cNvSpPr/>
              <p:nvPr/>
            </p:nvSpPr>
            <p:spPr>
              <a:xfrm>
                <a:off x="5542007" y="2483344"/>
                <a:ext cx="76417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967" extrusionOk="0">
                    <a:moveTo>
                      <a:pt x="239" y="0"/>
                    </a:moveTo>
                    <a:cubicBezTo>
                      <a:pt x="105" y="0"/>
                      <a:pt x="0" y="106"/>
                      <a:pt x="0" y="240"/>
                    </a:cubicBezTo>
                    <a:lnTo>
                      <a:pt x="0" y="718"/>
                    </a:lnTo>
                    <a:cubicBezTo>
                      <a:pt x="0" y="852"/>
                      <a:pt x="105" y="967"/>
                      <a:pt x="239" y="967"/>
                    </a:cubicBezTo>
                    <a:lnTo>
                      <a:pt x="2670" y="967"/>
                    </a:lnTo>
                    <a:cubicBezTo>
                      <a:pt x="2804" y="967"/>
                      <a:pt x="2909" y="862"/>
                      <a:pt x="2909" y="728"/>
                    </a:cubicBezTo>
                    <a:lnTo>
                      <a:pt x="2909" y="240"/>
                    </a:lnTo>
                    <a:cubicBezTo>
                      <a:pt x="2909" y="106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77;p34">
                <a:extLst>
                  <a:ext uri="{FF2B5EF4-FFF2-40B4-BE49-F238E27FC236}">
                    <a16:creationId xmlns:a16="http://schemas.microsoft.com/office/drawing/2014/main" id="{924A58E6-82B7-4533-8580-E54213593EC9}"/>
                  </a:ext>
                </a:extLst>
              </p:cNvPr>
              <p:cNvSpPr/>
              <p:nvPr/>
            </p:nvSpPr>
            <p:spPr>
              <a:xfrm>
                <a:off x="5539722" y="2527828"/>
                <a:ext cx="8096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489" extrusionOk="0">
                    <a:moveTo>
                      <a:pt x="326" y="0"/>
                    </a:moveTo>
                    <a:cubicBezTo>
                      <a:pt x="1" y="0"/>
                      <a:pt x="1" y="488"/>
                      <a:pt x="326" y="488"/>
                    </a:cubicBezTo>
                    <a:lnTo>
                      <a:pt x="2757" y="488"/>
                    </a:lnTo>
                    <a:cubicBezTo>
                      <a:pt x="3083" y="488"/>
                      <a:pt x="3083" y="0"/>
                      <a:pt x="2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78;p34">
                <a:extLst>
                  <a:ext uri="{FF2B5EF4-FFF2-40B4-BE49-F238E27FC236}">
                    <a16:creationId xmlns:a16="http://schemas.microsoft.com/office/drawing/2014/main" id="{18F4D60D-F6ED-4966-B9E6-5B49252AB087}"/>
                  </a:ext>
                </a:extLst>
              </p:cNvPr>
              <p:cNvSpPr/>
              <p:nvPr/>
            </p:nvSpPr>
            <p:spPr>
              <a:xfrm>
                <a:off x="5539722" y="2553458"/>
                <a:ext cx="42751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489" extrusionOk="0">
                    <a:moveTo>
                      <a:pt x="326" y="1"/>
                    </a:moveTo>
                    <a:cubicBezTo>
                      <a:pt x="1" y="1"/>
                      <a:pt x="1" y="489"/>
                      <a:pt x="326" y="489"/>
                    </a:cubicBezTo>
                    <a:lnTo>
                      <a:pt x="1302" y="489"/>
                    </a:lnTo>
                    <a:cubicBezTo>
                      <a:pt x="1628" y="489"/>
                      <a:pt x="1628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79;p34">
                <a:extLst>
                  <a:ext uri="{FF2B5EF4-FFF2-40B4-BE49-F238E27FC236}">
                    <a16:creationId xmlns:a16="http://schemas.microsoft.com/office/drawing/2014/main" id="{471C029A-B58C-4985-8964-5D8C8CDAD055}"/>
                  </a:ext>
                </a:extLst>
              </p:cNvPr>
              <p:cNvSpPr/>
              <p:nvPr/>
            </p:nvSpPr>
            <p:spPr>
              <a:xfrm>
                <a:off x="5437702" y="2604481"/>
                <a:ext cx="18298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489" extrusionOk="0">
                    <a:moveTo>
                      <a:pt x="316" y="0"/>
                    </a:moveTo>
                    <a:cubicBezTo>
                      <a:pt x="0" y="0"/>
                      <a:pt x="0" y="488"/>
                      <a:pt x="316" y="488"/>
                    </a:cubicBezTo>
                    <a:lnTo>
                      <a:pt x="6642" y="488"/>
                    </a:lnTo>
                    <a:cubicBezTo>
                      <a:pt x="6968" y="488"/>
                      <a:pt x="6968" y="0"/>
                      <a:pt x="66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0;p34">
                <a:extLst>
                  <a:ext uri="{FF2B5EF4-FFF2-40B4-BE49-F238E27FC236}">
                    <a16:creationId xmlns:a16="http://schemas.microsoft.com/office/drawing/2014/main" id="{BDB5CE83-3CA9-4026-BBE4-9379C3398EF9}"/>
                  </a:ext>
                </a:extLst>
              </p:cNvPr>
              <p:cNvSpPr/>
              <p:nvPr/>
            </p:nvSpPr>
            <p:spPr>
              <a:xfrm>
                <a:off x="5437702" y="2630111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81;p34">
                <a:extLst>
                  <a:ext uri="{FF2B5EF4-FFF2-40B4-BE49-F238E27FC236}">
                    <a16:creationId xmlns:a16="http://schemas.microsoft.com/office/drawing/2014/main" id="{5AA6195E-2C57-4A32-B260-C3C15D04993D}"/>
                  </a:ext>
                </a:extLst>
              </p:cNvPr>
              <p:cNvSpPr/>
              <p:nvPr/>
            </p:nvSpPr>
            <p:spPr>
              <a:xfrm>
                <a:off x="5437702" y="2706764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82;p34">
                <a:extLst>
                  <a:ext uri="{FF2B5EF4-FFF2-40B4-BE49-F238E27FC236}">
                    <a16:creationId xmlns:a16="http://schemas.microsoft.com/office/drawing/2014/main" id="{02B481B0-9A46-4F86-B026-38F8A4B7A8CA}"/>
                  </a:ext>
                </a:extLst>
              </p:cNvPr>
              <p:cNvSpPr/>
              <p:nvPr/>
            </p:nvSpPr>
            <p:spPr>
              <a:xfrm>
                <a:off x="5437702" y="268113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83;p34">
                <a:extLst>
                  <a:ext uri="{FF2B5EF4-FFF2-40B4-BE49-F238E27FC236}">
                    <a16:creationId xmlns:a16="http://schemas.microsoft.com/office/drawing/2014/main" id="{CF37C389-D0F6-4643-9A22-9051E0057ED5}"/>
                  </a:ext>
                </a:extLst>
              </p:cNvPr>
              <p:cNvSpPr/>
              <p:nvPr/>
            </p:nvSpPr>
            <p:spPr>
              <a:xfrm>
                <a:off x="5437702" y="265550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84;p34">
                <a:extLst>
                  <a:ext uri="{FF2B5EF4-FFF2-40B4-BE49-F238E27FC236}">
                    <a16:creationId xmlns:a16="http://schemas.microsoft.com/office/drawing/2014/main" id="{1418ACCD-EEED-4574-B8D9-89B828D255D4}"/>
                  </a:ext>
                </a:extLst>
              </p:cNvPr>
              <p:cNvSpPr/>
              <p:nvPr/>
            </p:nvSpPr>
            <p:spPr>
              <a:xfrm>
                <a:off x="5475910" y="2630111"/>
                <a:ext cx="5530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1790" y="479"/>
                    </a:lnTo>
                    <a:cubicBezTo>
                      <a:pt x="2106" y="479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85;p34">
                <a:extLst>
                  <a:ext uri="{FF2B5EF4-FFF2-40B4-BE49-F238E27FC236}">
                    <a16:creationId xmlns:a16="http://schemas.microsoft.com/office/drawing/2014/main" id="{9639BD0C-AECB-43B5-A809-E9D6047EDD5C}"/>
                  </a:ext>
                </a:extLst>
              </p:cNvPr>
              <p:cNvSpPr/>
              <p:nvPr/>
            </p:nvSpPr>
            <p:spPr>
              <a:xfrm>
                <a:off x="5475910" y="2706764"/>
                <a:ext cx="80933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2756" y="479"/>
                    </a:lnTo>
                    <a:cubicBezTo>
                      <a:pt x="3082" y="479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86;p34">
                <a:extLst>
                  <a:ext uri="{FF2B5EF4-FFF2-40B4-BE49-F238E27FC236}">
                    <a16:creationId xmlns:a16="http://schemas.microsoft.com/office/drawing/2014/main" id="{80D6DB7D-8EDE-4DE5-9D67-EB067E8BA521}"/>
                  </a:ext>
                </a:extLst>
              </p:cNvPr>
              <p:cNvSpPr/>
              <p:nvPr/>
            </p:nvSpPr>
            <p:spPr>
              <a:xfrm>
                <a:off x="5475910" y="2681134"/>
                <a:ext cx="5530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1790" y="488"/>
                    </a:lnTo>
                    <a:cubicBezTo>
                      <a:pt x="2106" y="488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7;p34">
                <a:extLst>
                  <a:ext uri="{FF2B5EF4-FFF2-40B4-BE49-F238E27FC236}">
                    <a16:creationId xmlns:a16="http://schemas.microsoft.com/office/drawing/2014/main" id="{27541B4A-5FE0-4E03-9C92-A3DAE027B313}"/>
                  </a:ext>
                </a:extLst>
              </p:cNvPr>
              <p:cNvSpPr/>
              <p:nvPr/>
            </p:nvSpPr>
            <p:spPr>
              <a:xfrm>
                <a:off x="5475910" y="2655504"/>
                <a:ext cx="80933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2756" y="488"/>
                    </a:lnTo>
                    <a:cubicBezTo>
                      <a:pt x="3082" y="488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8;p34">
                <a:extLst>
                  <a:ext uri="{FF2B5EF4-FFF2-40B4-BE49-F238E27FC236}">
                    <a16:creationId xmlns:a16="http://schemas.microsoft.com/office/drawing/2014/main" id="{8CFBAF44-36B5-4FD9-99ED-E043C3333418}"/>
                  </a:ext>
                </a:extLst>
              </p:cNvPr>
              <p:cNvSpPr/>
              <p:nvPr/>
            </p:nvSpPr>
            <p:spPr>
              <a:xfrm>
                <a:off x="5571654" y="265550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9;p34">
                <a:extLst>
                  <a:ext uri="{FF2B5EF4-FFF2-40B4-BE49-F238E27FC236}">
                    <a16:creationId xmlns:a16="http://schemas.microsoft.com/office/drawing/2014/main" id="{CA1ABEAE-7961-48F2-BB42-C2B56578F794}"/>
                  </a:ext>
                </a:extLst>
              </p:cNvPr>
              <p:cNvSpPr/>
              <p:nvPr/>
            </p:nvSpPr>
            <p:spPr>
              <a:xfrm>
                <a:off x="5571654" y="2630111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90;p34">
                <a:extLst>
                  <a:ext uri="{FF2B5EF4-FFF2-40B4-BE49-F238E27FC236}">
                    <a16:creationId xmlns:a16="http://schemas.microsoft.com/office/drawing/2014/main" id="{183D742E-D1AC-4D63-B949-D65A9F518E8E}"/>
                  </a:ext>
                </a:extLst>
              </p:cNvPr>
              <p:cNvSpPr/>
              <p:nvPr/>
            </p:nvSpPr>
            <p:spPr>
              <a:xfrm>
                <a:off x="5571654" y="268113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91;p34">
                <a:extLst>
                  <a:ext uri="{FF2B5EF4-FFF2-40B4-BE49-F238E27FC236}">
                    <a16:creationId xmlns:a16="http://schemas.microsoft.com/office/drawing/2014/main" id="{C3809CFA-506F-4528-B819-B3ED15CE9CB9}"/>
                  </a:ext>
                </a:extLst>
              </p:cNvPr>
              <p:cNvSpPr/>
              <p:nvPr/>
            </p:nvSpPr>
            <p:spPr>
              <a:xfrm>
                <a:off x="5571654" y="2706764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2;p34">
                <a:extLst>
                  <a:ext uri="{FF2B5EF4-FFF2-40B4-BE49-F238E27FC236}">
                    <a16:creationId xmlns:a16="http://schemas.microsoft.com/office/drawing/2014/main" id="{AADBAAD1-BC41-4C1C-9E26-9B7C906E0F9F}"/>
                  </a:ext>
                </a:extLst>
              </p:cNvPr>
              <p:cNvSpPr/>
              <p:nvPr/>
            </p:nvSpPr>
            <p:spPr>
              <a:xfrm>
                <a:off x="5446236" y="2527828"/>
                <a:ext cx="76443" cy="57326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183" extrusionOk="0">
                    <a:moveTo>
                      <a:pt x="967" y="0"/>
                    </a:moveTo>
                    <a:lnTo>
                      <a:pt x="967" y="488"/>
                    </a:lnTo>
                    <a:cubicBezTo>
                      <a:pt x="967" y="584"/>
                      <a:pt x="920" y="661"/>
                      <a:pt x="833" y="709"/>
                    </a:cubicBezTo>
                    <a:lnTo>
                      <a:pt x="269" y="986"/>
                    </a:lnTo>
                    <a:cubicBezTo>
                      <a:pt x="96" y="1072"/>
                      <a:pt x="1" y="1244"/>
                      <a:pt x="1" y="1426"/>
                    </a:cubicBezTo>
                    <a:lnTo>
                      <a:pt x="1" y="1943"/>
                    </a:lnTo>
                    <a:cubicBezTo>
                      <a:pt x="1" y="2077"/>
                      <a:pt x="106" y="2182"/>
                      <a:pt x="240" y="2182"/>
                    </a:cubicBezTo>
                    <a:lnTo>
                      <a:pt x="2671" y="2182"/>
                    </a:lnTo>
                    <a:cubicBezTo>
                      <a:pt x="2805" y="2182"/>
                      <a:pt x="2910" y="2077"/>
                      <a:pt x="2910" y="1943"/>
                    </a:cubicBezTo>
                    <a:lnTo>
                      <a:pt x="2910" y="1426"/>
                    </a:lnTo>
                    <a:cubicBezTo>
                      <a:pt x="2910" y="1244"/>
                      <a:pt x="2805" y="1072"/>
                      <a:pt x="2642" y="986"/>
                    </a:cubicBezTo>
                    <a:lnTo>
                      <a:pt x="2078" y="709"/>
                    </a:lnTo>
                    <a:cubicBezTo>
                      <a:pt x="1991" y="661"/>
                      <a:pt x="1944" y="584"/>
                      <a:pt x="1944" y="488"/>
                    </a:cubicBezTo>
                    <a:lnTo>
                      <a:pt x="1944" y="0"/>
                    </a:ln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3;p34">
                <a:extLst>
                  <a:ext uri="{FF2B5EF4-FFF2-40B4-BE49-F238E27FC236}">
                    <a16:creationId xmlns:a16="http://schemas.microsoft.com/office/drawing/2014/main" id="{44223307-160E-40C6-B9EE-9224517FE2E5}"/>
                  </a:ext>
                </a:extLst>
              </p:cNvPr>
              <p:cNvSpPr/>
              <p:nvPr/>
            </p:nvSpPr>
            <p:spPr>
              <a:xfrm>
                <a:off x="5446236" y="2547917"/>
                <a:ext cx="76443" cy="37237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418" extrusionOk="0">
                    <a:moveTo>
                      <a:pt x="709" y="1"/>
                    </a:moveTo>
                    <a:lnTo>
                      <a:pt x="269" y="221"/>
                    </a:lnTo>
                    <a:cubicBezTo>
                      <a:pt x="96" y="307"/>
                      <a:pt x="1" y="479"/>
                      <a:pt x="1" y="661"/>
                    </a:cubicBezTo>
                    <a:lnTo>
                      <a:pt x="1" y="1178"/>
                    </a:lnTo>
                    <a:cubicBezTo>
                      <a:pt x="1" y="1312"/>
                      <a:pt x="106" y="1417"/>
                      <a:pt x="240" y="1417"/>
                    </a:cubicBezTo>
                    <a:lnTo>
                      <a:pt x="2671" y="1417"/>
                    </a:lnTo>
                    <a:cubicBezTo>
                      <a:pt x="2795" y="1417"/>
                      <a:pt x="2910" y="1312"/>
                      <a:pt x="2910" y="1178"/>
                    </a:cubicBezTo>
                    <a:lnTo>
                      <a:pt x="2910" y="661"/>
                    </a:lnTo>
                    <a:cubicBezTo>
                      <a:pt x="2910" y="479"/>
                      <a:pt x="2805" y="307"/>
                      <a:pt x="2642" y="221"/>
                    </a:cubicBezTo>
                    <a:lnTo>
                      <a:pt x="2202" y="1"/>
                    </a:lnTo>
                    <a:cubicBezTo>
                      <a:pt x="2011" y="240"/>
                      <a:pt x="1733" y="360"/>
                      <a:pt x="1455" y="360"/>
                    </a:cubicBezTo>
                    <a:cubicBezTo>
                      <a:pt x="1178" y="360"/>
                      <a:pt x="900" y="240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4;p34">
                <a:extLst>
                  <a:ext uri="{FF2B5EF4-FFF2-40B4-BE49-F238E27FC236}">
                    <a16:creationId xmlns:a16="http://schemas.microsoft.com/office/drawing/2014/main" id="{5B3D6EA4-9625-4C77-B4B7-92F048FE4374}"/>
                  </a:ext>
                </a:extLst>
              </p:cNvPr>
              <p:cNvSpPr/>
              <p:nvPr/>
            </p:nvSpPr>
            <p:spPr>
              <a:xfrm>
                <a:off x="5446000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58" y="1"/>
                    </a:moveTo>
                    <a:cubicBezTo>
                      <a:pt x="19" y="68"/>
                      <a:pt x="0" y="154"/>
                      <a:pt x="0" y="230"/>
                    </a:cubicBezTo>
                    <a:lnTo>
                      <a:pt x="0" y="747"/>
                    </a:lnTo>
                    <a:cubicBezTo>
                      <a:pt x="0" y="881"/>
                      <a:pt x="105" y="986"/>
                      <a:pt x="239" y="986"/>
                    </a:cubicBezTo>
                    <a:lnTo>
                      <a:pt x="728" y="986"/>
                    </a:lnTo>
                    <a:lnTo>
                      <a:pt x="737" y="747"/>
                    </a:lnTo>
                    <a:cubicBezTo>
                      <a:pt x="737" y="594"/>
                      <a:pt x="661" y="450"/>
                      <a:pt x="536" y="364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5;p34">
                <a:extLst>
                  <a:ext uri="{FF2B5EF4-FFF2-40B4-BE49-F238E27FC236}">
                    <a16:creationId xmlns:a16="http://schemas.microsoft.com/office/drawing/2014/main" id="{634F834C-D583-4361-AD47-FA1FDC4043B6}"/>
                  </a:ext>
                </a:extLst>
              </p:cNvPr>
              <p:cNvSpPr/>
              <p:nvPr/>
            </p:nvSpPr>
            <p:spPr>
              <a:xfrm>
                <a:off x="5503536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680" y="1"/>
                    </a:moveTo>
                    <a:lnTo>
                      <a:pt x="202" y="364"/>
                    </a:lnTo>
                    <a:cubicBezTo>
                      <a:pt x="77" y="450"/>
                      <a:pt x="1" y="594"/>
                      <a:pt x="1" y="747"/>
                    </a:cubicBezTo>
                    <a:lnTo>
                      <a:pt x="10" y="747"/>
                    </a:lnTo>
                    <a:lnTo>
                      <a:pt x="10" y="986"/>
                    </a:lnTo>
                    <a:lnTo>
                      <a:pt x="498" y="986"/>
                    </a:lnTo>
                    <a:cubicBezTo>
                      <a:pt x="632" y="986"/>
                      <a:pt x="738" y="881"/>
                      <a:pt x="738" y="747"/>
                    </a:cubicBezTo>
                    <a:lnTo>
                      <a:pt x="738" y="230"/>
                    </a:lnTo>
                    <a:cubicBezTo>
                      <a:pt x="738" y="154"/>
                      <a:pt x="719" y="68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6;p34">
                <a:extLst>
                  <a:ext uri="{FF2B5EF4-FFF2-40B4-BE49-F238E27FC236}">
                    <a16:creationId xmlns:a16="http://schemas.microsoft.com/office/drawing/2014/main" id="{8F7A385A-DEE0-4959-A6BF-8D19E045DF64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202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lnTo>
                      <a:pt x="0" y="1225"/>
                    </a:lnTo>
                    <a:cubicBezTo>
                      <a:pt x="0" y="1761"/>
                      <a:pt x="441" y="2201"/>
                      <a:pt x="976" y="2201"/>
                    </a:cubicBezTo>
                    <a:cubicBezTo>
                      <a:pt x="1512" y="2201"/>
                      <a:pt x="1953" y="1761"/>
                      <a:pt x="1953" y="1215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7;p34">
                <a:extLst>
                  <a:ext uri="{FF2B5EF4-FFF2-40B4-BE49-F238E27FC236}">
                    <a16:creationId xmlns:a16="http://schemas.microsoft.com/office/drawing/2014/main" id="{FAB41944-3DBA-40F5-B7A9-A306EABA1C53}"/>
                  </a:ext>
                </a:extLst>
              </p:cNvPr>
              <p:cNvSpPr/>
              <p:nvPr/>
            </p:nvSpPr>
            <p:spPr>
              <a:xfrm>
                <a:off x="5458867" y="2476569"/>
                <a:ext cx="35162" cy="5753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191" extrusionOk="0">
                    <a:moveTo>
                      <a:pt x="735" y="0"/>
                    </a:moveTo>
                    <a:cubicBezTo>
                      <a:pt x="333" y="0"/>
                      <a:pt x="8" y="325"/>
                      <a:pt x="8" y="737"/>
                    </a:cubicBezTo>
                    <a:lnTo>
                      <a:pt x="8" y="1215"/>
                    </a:lnTo>
                    <a:cubicBezTo>
                      <a:pt x="0" y="1772"/>
                      <a:pt x="460" y="2191"/>
                      <a:pt x="970" y="2191"/>
                    </a:cubicBezTo>
                    <a:cubicBezTo>
                      <a:pt x="1092" y="2191"/>
                      <a:pt x="1216" y="2167"/>
                      <a:pt x="1338" y="2115"/>
                    </a:cubicBezTo>
                    <a:cubicBezTo>
                      <a:pt x="974" y="1971"/>
                      <a:pt x="735" y="1617"/>
                      <a:pt x="735" y="1225"/>
                    </a:cubicBezTo>
                    <a:lnTo>
                      <a:pt x="735" y="737"/>
                    </a:lnTo>
                    <a:cubicBezTo>
                      <a:pt x="735" y="373"/>
                      <a:pt x="984" y="77"/>
                      <a:pt x="1338" y="19"/>
                    </a:cubicBezTo>
                    <a:cubicBezTo>
                      <a:pt x="1300" y="10"/>
                      <a:pt x="1262" y="0"/>
                      <a:pt x="1223" y="0"/>
                    </a:cubicBezTo>
                    <a:close/>
                  </a:path>
                </a:pathLst>
              </a:custGeom>
              <a:solidFill>
                <a:srgbClr val="7A5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8;p34">
                <a:extLst>
                  <a:ext uri="{FF2B5EF4-FFF2-40B4-BE49-F238E27FC236}">
                    <a16:creationId xmlns:a16="http://schemas.microsoft.com/office/drawing/2014/main" id="{B36E47EB-852A-434D-B105-08E13E87DD4C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25656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977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cubicBezTo>
                      <a:pt x="0" y="737"/>
                      <a:pt x="737" y="976"/>
                      <a:pt x="1953" y="976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9;p34">
                <a:extLst>
                  <a:ext uri="{FF2B5EF4-FFF2-40B4-BE49-F238E27FC236}">
                    <a16:creationId xmlns:a16="http://schemas.microsoft.com/office/drawing/2014/main" id="{BE5C5AB9-B8CB-4E94-8BB5-FAA42B9112FB}"/>
                  </a:ext>
                </a:extLst>
              </p:cNvPr>
              <p:cNvSpPr/>
              <p:nvPr/>
            </p:nvSpPr>
            <p:spPr>
              <a:xfrm>
                <a:off x="5458960" y="2476569"/>
                <a:ext cx="34978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91" extrusionOk="0">
                    <a:moveTo>
                      <a:pt x="728" y="0"/>
                    </a:moveTo>
                    <a:cubicBezTo>
                      <a:pt x="326" y="0"/>
                      <a:pt x="1" y="325"/>
                      <a:pt x="1" y="737"/>
                    </a:cubicBezTo>
                    <a:cubicBezTo>
                      <a:pt x="240" y="804"/>
                      <a:pt x="479" y="852"/>
                      <a:pt x="728" y="890"/>
                    </a:cubicBezTo>
                    <a:lnTo>
                      <a:pt x="728" y="737"/>
                    </a:lnTo>
                    <a:cubicBezTo>
                      <a:pt x="728" y="373"/>
                      <a:pt x="977" y="77"/>
                      <a:pt x="1331" y="19"/>
                    </a:cubicBezTo>
                    <a:cubicBezTo>
                      <a:pt x="1293" y="10"/>
                      <a:pt x="1255" y="0"/>
                      <a:pt x="1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1700;p34">
              <a:extLst>
                <a:ext uri="{FF2B5EF4-FFF2-40B4-BE49-F238E27FC236}">
                  <a16:creationId xmlns:a16="http://schemas.microsoft.com/office/drawing/2014/main" id="{8D5336C7-6D1E-47A8-8DD9-EED6917110C9}"/>
                </a:ext>
              </a:extLst>
            </p:cNvPr>
            <p:cNvSpPr/>
            <p:nvPr/>
          </p:nvSpPr>
          <p:spPr>
            <a:xfrm flipH="1">
              <a:off x="4335880" y="2827941"/>
              <a:ext cx="142720" cy="190873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17;p25">
            <a:extLst>
              <a:ext uri="{FF2B5EF4-FFF2-40B4-BE49-F238E27FC236}">
                <a16:creationId xmlns:a16="http://schemas.microsoft.com/office/drawing/2014/main" id="{F8F88D4C-535C-49F3-9BB6-0293A860DA59}"/>
              </a:ext>
            </a:extLst>
          </p:cNvPr>
          <p:cNvSpPr txBox="1">
            <a:spLocks noGrp="1"/>
          </p:cNvSpPr>
          <p:nvPr/>
        </p:nvSpPr>
        <p:spPr>
          <a:xfrm>
            <a:off x="953606" y="286239"/>
            <a:ext cx="6727862" cy="4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jalla One"/>
              <a:buNone/>
              <a:defRPr sz="4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3200"/>
              <a:t>Stage 2: Add Job Type Filters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F39A8-A94E-4380-9371-9734DF318DB1}"/>
              </a:ext>
            </a:extLst>
          </p:cNvPr>
          <p:cNvSpPr txBox="1"/>
          <p:nvPr/>
        </p:nvSpPr>
        <p:spPr>
          <a:xfrm>
            <a:off x="2708159" y="17174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Google Shape;1511;p30">
            <a:extLst>
              <a:ext uri="{FF2B5EF4-FFF2-40B4-BE49-F238E27FC236}">
                <a16:creationId xmlns:a16="http://schemas.microsoft.com/office/drawing/2014/main" id="{634A6FBD-4762-495E-8008-F213D65C2DD0}"/>
              </a:ext>
            </a:extLst>
          </p:cNvPr>
          <p:cNvSpPr txBox="1">
            <a:spLocks/>
          </p:cNvSpPr>
          <p:nvPr/>
        </p:nvSpPr>
        <p:spPr>
          <a:xfrm>
            <a:off x="362039" y="-863540"/>
            <a:ext cx="3955497" cy="391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dk2"/>
              </a:buClr>
              <a:buSzPts val="1200"/>
            </a:pPr>
            <a:r>
              <a:rPr lang="en-US" b="1" dirty="0"/>
              <a:t>LDA:</a:t>
            </a:r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3AE62E6-FE9C-5B4E-9642-7DA1CB95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06" y="1224877"/>
            <a:ext cx="6436857" cy="379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4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6;p34">
            <a:extLst>
              <a:ext uri="{FF2B5EF4-FFF2-40B4-BE49-F238E27FC236}">
                <a16:creationId xmlns:a16="http://schemas.microsoft.com/office/drawing/2014/main" id="{66A30586-C9BA-412D-9417-9933DA307D4D}"/>
              </a:ext>
            </a:extLst>
          </p:cNvPr>
          <p:cNvGrpSpPr/>
          <p:nvPr/>
        </p:nvGrpSpPr>
        <p:grpSpPr>
          <a:xfrm>
            <a:off x="202413" y="102736"/>
            <a:ext cx="612910" cy="746740"/>
            <a:chOff x="3490198" y="1609800"/>
            <a:chExt cx="2163611" cy="2993695"/>
          </a:xfrm>
        </p:grpSpPr>
        <p:grpSp>
          <p:nvGrpSpPr>
            <p:cNvPr id="27" name="Google Shape;1667;p34">
              <a:extLst>
                <a:ext uri="{FF2B5EF4-FFF2-40B4-BE49-F238E27FC236}">
                  <a16:creationId xmlns:a16="http://schemas.microsoft.com/office/drawing/2014/main" id="{6EDFC953-2DC7-489B-B6A6-10C295A4153A}"/>
                </a:ext>
              </a:extLst>
            </p:cNvPr>
            <p:cNvGrpSpPr/>
            <p:nvPr/>
          </p:nvGrpSpPr>
          <p:grpSpPr>
            <a:xfrm>
              <a:off x="3584573" y="1688000"/>
              <a:ext cx="2069236" cy="2915495"/>
              <a:chOff x="5388701" y="2393823"/>
              <a:chExt cx="280982" cy="395896"/>
            </a:xfrm>
          </p:grpSpPr>
          <p:sp>
            <p:nvSpPr>
              <p:cNvPr id="59" name="Google Shape;1668;p34">
                <a:extLst>
                  <a:ext uri="{FF2B5EF4-FFF2-40B4-BE49-F238E27FC236}">
                    <a16:creationId xmlns:a16="http://schemas.microsoft.com/office/drawing/2014/main" id="{56AB3829-8306-45AD-8D68-204930CC2A3E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9;p34">
                <a:extLst>
                  <a:ext uri="{FF2B5EF4-FFF2-40B4-BE49-F238E27FC236}">
                    <a16:creationId xmlns:a16="http://schemas.microsoft.com/office/drawing/2014/main" id="{BBEE433A-6F33-459D-BFDF-EFD5BDF00388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670;p34">
              <a:extLst>
                <a:ext uri="{FF2B5EF4-FFF2-40B4-BE49-F238E27FC236}">
                  <a16:creationId xmlns:a16="http://schemas.microsoft.com/office/drawing/2014/main" id="{11318E6D-F1CF-4C59-8BED-488ECE25F8EE}"/>
                </a:ext>
              </a:extLst>
            </p:cNvPr>
            <p:cNvGrpSpPr/>
            <p:nvPr/>
          </p:nvGrpSpPr>
          <p:grpSpPr>
            <a:xfrm>
              <a:off x="3490198" y="1609800"/>
              <a:ext cx="2069236" cy="2915495"/>
              <a:chOff x="5388701" y="2393823"/>
              <a:chExt cx="280982" cy="395896"/>
            </a:xfrm>
          </p:grpSpPr>
          <p:sp>
            <p:nvSpPr>
              <p:cNvPr id="30" name="Google Shape;1671;p34">
                <a:extLst>
                  <a:ext uri="{FF2B5EF4-FFF2-40B4-BE49-F238E27FC236}">
                    <a16:creationId xmlns:a16="http://schemas.microsoft.com/office/drawing/2014/main" id="{408EFD27-7DD0-4C07-B0AB-77319545672C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2;p34">
                <a:extLst>
                  <a:ext uri="{FF2B5EF4-FFF2-40B4-BE49-F238E27FC236}">
                    <a16:creationId xmlns:a16="http://schemas.microsoft.com/office/drawing/2014/main" id="{9C3F0374-8834-4822-B259-4400242685CF}"/>
                  </a:ext>
                </a:extLst>
              </p:cNvPr>
              <p:cNvSpPr/>
              <p:nvPr/>
            </p:nvSpPr>
            <p:spPr>
              <a:xfrm>
                <a:off x="5401516" y="2419506"/>
                <a:ext cx="255352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3122" extrusionOk="0">
                    <a:moveTo>
                      <a:pt x="2192" y="1"/>
                    </a:moveTo>
                    <a:lnTo>
                      <a:pt x="2192" y="240"/>
                    </a:lnTo>
                    <a:cubicBezTo>
                      <a:pt x="2192" y="374"/>
                      <a:pt x="2087" y="479"/>
                      <a:pt x="1953" y="479"/>
                    </a:cubicBezTo>
                    <a:lnTo>
                      <a:pt x="488" y="479"/>
                    </a:lnTo>
                    <a:cubicBezTo>
                      <a:pt x="211" y="479"/>
                      <a:pt x="0" y="699"/>
                      <a:pt x="0" y="967"/>
                    </a:cubicBezTo>
                    <a:lnTo>
                      <a:pt x="0" y="12633"/>
                    </a:lnTo>
                    <a:cubicBezTo>
                      <a:pt x="0" y="12901"/>
                      <a:pt x="220" y="13121"/>
                      <a:pt x="488" y="13121"/>
                    </a:cubicBezTo>
                    <a:lnTo>
                      <a:pt x="9236" y="13121"/>
                    </a:lnTo>
                    <a:cubicBezTo>
                      <a:pt x="9504" y="13121"/>
                      <a:pt x="9724" y="12901"/>
                      <a:pt x="9724" y="12633"/>
                    </a:cubicBezTo>
                    <a:lnTo>
                      <a:pt x="9724" y="967"/>
                    </a:lnTo>
                    <a:cubicBezTo>
                      <a:pt x="9724" y="699"/>
                      <a:pt x="9504" y="479"/>
                      <a:pt x="9236" y="479"/>
                    </a:cubicBezTo>
                    <a:lnTo>
                      <a:pt x="7781" y="479"/>
                    </a:lnTo>
                    <a:cubicBezTo>
                      <a:pt x="7647" y="479"/>
                      <a:pt x="7542" y="374"/>
                      <a:pt x="7542" y="240"/>
                    </a:cubicBezTo>
                    <a:lnTo>
                      <a:pt x="7542" y="1"/>
                    </a:lnTo>
                    <a:lnTo>
                      <a:pt x="5599" y="1"/>
                    </a:lnTo>
                    <a:cubicBezTo>
                      <a:pt x="5580" y="393"/>
                      <a:pt x="5254" y="699"/>
                      <a:pt x="4872" y="699"/>
                    </a:cubicBezTo>
                    <a:cubicBezTo>
                      <a:pt x="4479" y="699"/>
                      <a:pt x="4154" y="393"/>
                      <a:pt x="4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3;p34">
                <a:extLst>
                  <a:ext uri="{FF2B5EF4-FFF2-40B4-BE49-F238E27FC236}">
                    <a16:creationId xmlns:a16="http://schemas.microsoft.com/office/drawing/2014/main" id="{5AA02B8A-0401-4AFB-9BB7-301A098B1BD0}"/>
                  </a:ext>
                </a:extLst>
              </p:cNvPr>
              <p:cNvSpPr/>
              <p:nvPr/>
            </p:nvSpPr>
            <p:spPr>
              <a:xfrm>
                <a:off x="5414330" y="2444899"/>
                <a:ext cx="229722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1667" extrusionOk="0">
                    <a:moveTo>
                      <a:pt x="240" y="0"/>
                    </a:moveTo>
                    <a:cubicBezTo>
                      <a:pt x="106" y="0"/>
                      <a:pt x="0" y="105"/>
                      <a:pt x="0" y="239"/>
                    </a:cubicBezTo>
                    <a:lnTo>
                      <a:pt x="0" y="11427"/>
                    </a:lnTo>
                    <a:cubicBezTo>
                      <a:pt x="0" y="11561"/>
                      <a:pt x="106" y="11666"/>
                      <a:pt x="240" y="11666"/>
                    </a:cubicBezTo>
                    <a:lnTo>
                      <a:pt x="8508" y="11666"/>
                    </a:lnTo>
                    <a:cubicBezTo>
                      <a:pt x="8642" y="11666"/>
                      <a:pt x="8748" y="11561"/>
                      <a:pt x="8738" y="11427"/>
                    </a:cubicBezTo>
                    <a:lnTo>
                      <a:pt x="8738" y="239"/>
                    </a:lnTo>
                    <a:cubicBezTo>
                      <a:pt x="8738" y="105"/>
                      <a:pt x="8633" y="0"/>
                      <a:pt x="8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4;p34">
                <a:extLst>
                  <a:ext uri="{FF2B5EF4-FFF2-40B4-BE49-F238E27FC236}">
                    <a16:creationId xmlns:a16="http://schemas.microsoft.com/office/drawing/2014/main" id="{5C521992-8D70-4817-952D-F74EC07874F4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5;p34">
                <a:extLst>
                  <a:ext uri="{FF2B5EF4-FFF2-40B4-BE49-F238E27FC236}">
                    <a16:creationId xmlns:a16="http://schemas.microsoft.com/office/drawing/2014/main" id="{F7B1A39E-2F99-4210-9DAD-811D114A4CAA}"/>
                  </a:ext>
                </a:extLst>
              </p:cNvPr>
              <p:cNvSpPr/>
              <p:nvPr/>
            </p:nvSpPr>
            <p:spPr>
              <a:xfrm>
                <a:off x="5471866" y="2438597"/>
                <a:ext cx="114625" cy="12605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480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cubicBezTo>
                      <a:pt x="1" y="374"/>
                      <a:pt x="106" y="479"/>
                      <a:pt x="240" y="479"/>
                    </a:cubicBezTo>
                    <a:lnTo>
                      <a:pt x="4126" y="479"/>
                    </a:lnTo>
                    <a:cubicBezTo>
                      <a:pt x="4260" y="479"/>
                      <a:pt x="4365" y="374"/>
                      <a:pt x="4365" y="240"/>
                    </a:cubicBezTo>
                    <a:cubicBezTo>
                      <a:pt x="4365" y="106"/>
                      <a:pt x="4260" y="1"/>
                      <a:pt x="4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6;p34">
                <a:extLst>
                  <a:ext uri="{FF2B5EF4-FFF2-40B4-BE49-F238E27FC236}">
                    <a16:creationId xmlns:a16="http://schemas.microsoft.com/office/drawing/2014/main" id="{234E2ED0-4EE3-4CEF-8417-2752E4C78882}"/>
                  </a:ext>
                </a:extLst>
              </p:cNvPr>
              <p:cNvSpPr/>
              <p:nvPr/>
            </p:nvSpPr>
            <p:spPr>
              <a:xfrm>
                <a:off x="5542007" y="2483344"/>
                <a:ext cx="76417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967" extrusionOk="0">
                    <a:moveTo>
                      <a:pt x="239" y="0"/>
                    </a:moveTo>
                    <a:cubicBezTo>
                      <a:pt x="105" y="0"/>
                      <a:pt x="0" y="106"/>
                      <a:pt x="0" y="240"/>
                    </a:cubicBezTo>
                    <a:lnTo>
                      <a:pt x="0" y="718"/>
                    </a:lnTo>
                    <a:cubicBezTo>
                      <a:pt x="0" y="852"/>
                      <a:pt x="105" y="967"/>
                      <a:pt x="239" y="967"/>
                    </a:cubicBezTo>
                    <a:lnTo>
                      <a:pt x="2670" y="967"/>
                    </a:lnTo>
                    <a:cubicBezTo>
                      <a:pt x="2804" y="967"/>
                      <a:pt x="2909" y="862"/>
                      <a:pt x="2909" y="728"/>
                    </a:cubicBezTo>
                    <a:lnTo>
                      <a:pt x="2909" y="240"/>
                    </a:lnTo>
                    <a:cubicBezTo>
                      <a:pt x="2909" y="106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77;p34">
                <a:extLst>
                  <a:ext uri="{FF2B5EF4-FFF2-40B4-BE49-F238E27FC236}">
                    <a16:creationId xmlns:a16="http://schemas.microsoft.com/office/drawing/2014/main" id="{924A58E6-82B7-4533-8580-E54213593EC9}"/>
                  </a:ext>
                </a:extLst>
              </p:cNvPr>
              <p:cNvSpPr/>
              <p:nvPr/>
            </p:nvSpPr>
            <p:spPr>
              <a:xfrm>
                <a:off x="5539722" y="2527828"/>
                <a:ext cx="8096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489" extrusionOk="0">
                    <a:moveTo>
                      <a:pt x="326" y="0"/>
                    </a:moveTo>
                    <a:cubicBezTo>
                      <a:pt x="1" y="0"/>
                      <a:pt x="1" y="488"/>
                      <a:pt x="326" y="488"/>
                    </a:cubicBezTo>
                    <a:lnTo>
                      <a:pt x="2757" y="488"/>
                    </a:lnTo>
                    <a:cubicBezTo>
                      <a:pt x="3083" y="488"/>
                      <a:pt x="3083" y="0"/>
                      <a:pt x="2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78;p34">
                <a:extLst>
                  <a:ext uri="{FF2B5EF4-FFF2-40B4-BE49-F238E27FC236}">
                    <a16:creationId xmlns:a16="http://schemas.microsoft.com/office/drawing/2014/main" id="{18F4D60D-F6ED-4966-B9E6-5B49252AB087}"/>
                  </a:ext>
                </a:extLst>
              </p:cNvPr>
              <p:cNvSpPr/>
              <p:nvPr/>
            </p:nvSpPr>
            <p:spPr>
              <a:xfrm>
                <a:off x="5539722" y="2553458"/>
                <a:ext cx="42751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489" extrusionOk="0">
                    <a:moveTo>
                      <a:pt x="326" y="1"/>
                    </a:moveTo>
                    <a:cubicBezTo>
                      <a:pt x="1" y="1"/>
                      <a:pt x="1" y="489"/>
                      <a:pt x="326" y="489"/>
                    </a:cubicBezTo>
                    <a:lnTo>
                      <a:pt x="1302" y="489"/>
                    </a:lnTo>
                    <a:cubicBezTo>
                      <a:pt x="1628" y="489"/>
                      <a:pt x="1628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79;p34">
                <a:extLst>
                  <a:ext uri="{FF2B5EF4-FFF2-40B4-BE49-F238E27FC236}">
                    <a16:creationId xmlns:a16="http://schemas.microsoft.com/office/drawing/2014/main" id="{471C029A-B58C-4985-8964-5D8C8CDAD055}"/>
                  </a:ext>
                </a:extLst>
              </p:cNvPr>
              <p:cNvSpPr/>
              <p:nvPr/>
            </p:nvSpPr>
            <p:spPr>
              <a:xfrm>
                <a:off x="5437702" y="2604481"/>
                <a:ext cx="18298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489" extrusionOk="0">
                    <a:moveTo>
                      <a:pt x="316" y="0"/>
                    </a:moveTo>
                    <a:cubicBezTo>
                      <a:pt x="0" y="0"/>
                      <a:pt x="0" y="488"/>
                      <a:pt x="316" y="488"/>
                    </a:cubicBezTo>
                    <a:lnTo>
                      <a:pt x="6642" y="488"/>
                    </a:lnTo>
                    <a:cubicBezTo>
                      <a:pt x="6968" y="488"/>
                      <a:pt x="6968" y="0"/>
                      <a:pt x="66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0;p34">
                <a:extLst>
                  <a:ext uri="{FF2B5EF4-FFF2-40B4-BE49-F238E27FC236}">
                    <a16:creationId xmlns:a16="http://schemas.microsoft.com/office/drawing/2014/main" id="{BDB5CE83-3CA9-4026-BBE4-9379C3398EF9}"/>
                  </a:ext>
                </a:extLst>
              </p:cNvPr>
              <p:cNvSpPr/>
              <p:nvPr/>
            </p:nvSpPr>
            <p:spPr>
              <a:xfrm>
                <a:off x="5437702" y="2630111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81;p34">
                <a:extLst>
                  <a:ext uri="{FF2B5EF4-FFF2-40B4-BE49-F238E27FC236}">
                    <a16:creationId xmlns:a16="http://schemas.microsoft.com/office/drawing/2014/main" id="{5AA6195E-2C57-4A32-B260-C3C15D04993D}"/>
                  </a:ext>
                </a:extLst>
              </p:cNvPr>
              <p:cNvSpPr/>
              <p:nvPr/>
            </p:nvSpPr>
            <p:spPr>
              <a:xfrm>
                <a:off x="5437702" y="2706764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82;p34">
                <a:extLst>
                  <a:ext uri="{FF2B5EF4-FFF2-40B4-BE49-F238E27FC236}">
                    <a16:creationId xmlns:a16="http://schemas.microsoft.com/office/drawing/2014/main" id="{02B481B0-9A46-4F86-B026-38F8A4B7A8CA}"/>
                  </a:ext>
                </a:extLst>
              </p:cNvPr>
              <p:cNvSpPr/>
              <p:nvPr/>
            </p:nvSpPr>
            <p:spPr>
              <a:xfrm>
                <a:off x="5437702" y="268113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83;p34">
                <a:extLst>
                  <a:ext uri="{FF2B5EF4-FFF2-40B4-BE49-F238E27FC236}">
                    <a16:creationId xmlns:a16="http://schemas.microsoft.com/office/drawing/2014/main" id="{CF37C389-D0F6-4643-9A22-9051E0057ED5}"/>
                  </a:ext>
                </a:extLst>
              </p:cNvPr>
              <p:cNvSpPr/>
              <p:nvPr/>
            </p:nvSpPr>
            <p:spPr>
              <a:xfrm>
                <a:off x="5437702" y="265550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84;p34">
                <a:extLst>
                  <a:ext uri="{FF2B5EF4-FFF2-40B4-BE49-F238E27FC236}">
                    <a16:creationId xmlns:a16="http://schemas.microsoft.com/office/drawing/2014/main" id="{1418ACCD-EEED-4574-B8D9-89B828D255D4}"/>
                  </a:ext>
                </a:extLst>
              </p:cNvPr>
              <p:cNvSpPr/>
              <p:nvPr/>
            </p:nvSpPr>
            <p:spPr>
              <a:xfrm>
                <a:off x="5475910" y="2630111"/>
                <a:ext cx="5530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1790" y="479"/>
                    </a:lnTo>
                    <a:cubicBezTo>
                      <a:pt x="2106" y="479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85;p34">
                <a:extLst>
                  <a:ext uri="{FF2B5EF4-FFF2-40B4-BE49-F238E27FC236}">
                    <a16:creationId xmlns:a16="http://schemas.microsoft.com/office/drawing/2014/main" id="{9639BD0C-AECB-43B5-A809-E9D6047EDD5C}"/>
                  </a:ext>
                </a:extLst>
              </p:cNvPr>
              <p:cNvSpPr/>
              <p:nvPr/>
            </p:nvSpPr>
            <p:spPr>
              <a:xfrm>
                <a:off x="5475910" y="2706764"/>
                <a:ext cx="80933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2756" y="479"/>
                    </a:lnTo>
                    <a:cubicBezTo>
                      <a:pt x="3082" y="479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86;p34">
                <a:extLst>
                  <a:ext uri="{FF2B5EF4-FFF2-40B4-BE49-F238E27FC236}">
                    <a16:creationId xmlns:a16="http://schemas.microsoft.com/office/drawing/2014/main" id="{80D6DB7D-8EDE-4DE5-9D67-EB067E8BA521}"/>
                  </a:ext>
                </a:extLst>
              </p:cNvPr>
              <p:cNvSpPr/>
              <p:nvPr/>
            </p:nvSpPr>
            <p:spPr>
              <a:xfrm>
                <a:off x="5475910" y="2681134"/>
                <a:ext cx="5530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1790" y="488"/>
                    </a:lnTo>
                    <a:cubicBezTo>
                      <a:pt x="2106" y="488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7;p34">
                <a:extLst>
                  <a:ext uri="{FF2B5EF4-FFF2-40B4-BE49-F238E27FC236}">
                    <a16:creationId xmlns:a16="http://schemas.microsoft.com/office/drawing/2014/main" id="{27541B4A-5FE0-4E03-9C92-A3DAE027B313}"/>
                  </a:ext>
                </a:extLst>
              </p:cNvPr>
              <p:cNvSpPr/>
              <p:nvPr/>
            </p:nvSpPr>
            <p:spPr>
              <a:xfrm>
                <a:off x="5475910" y="2655504"/>
                <a:ext cx="80933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2756" y="488"/>
                    </a:lnTo>
                    <a:cubicBezTo>
                      <a:pt x="3082" y="488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8;p34">
                <a:extLst>
                  <a:ext uri="{FF2B5EF4-FFF2-40B4-BE49-F238E27FC236}">
                    <a16:creationId xmlns:a16="http://schemas.microsoft.com/office/drawing/2014/main" id="{8CFBAF44-36B5-4FD9-99ED-E043C3333418}"/>
                  </a:ext>
                </a:extLst>
              </p:cNvPr>
              <p:cNvSpPr/>
              <p:nvPr/>
            </p:nvSpPr>
            <p:spPr>
              <a:xfrm>
                <a:off x="5571654" y="265550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9;p34">
                <a:extLst>
                  <a:ext uri="{FF2B5EF4-FFF2-40B4-BE49-F238E27FC236}">
                    <a16:creationId xmlns:a16="http://schemas.microsoft.com/office/drawing/2014/main" id="{CA1ABEAE-7961-48F2-BB42-C2B56578F794}"/>
                  </a:ext>
                </a:extLst>
              </p:cNvPr>
              <p:cNvSpPr/>
              <p:nvPr/>
            </p:nvSpPr>
            <p:spPr>
              <a:xfrm>
                <a:off x="5571654" y="2630111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90;p34">
                <a:extLst>
                  <a:ext uri="{FF2B5EF4-FFF2-40B4-BE49-F238E27FC236}">
                    <a16:creationId xmlns:a16="http://schemas.microsoft.com/office/drawing/2014/main" id="{183D742E-D1AC-4D63-B949-D65A9F518E8E}"/>
                  </a:ext>
                </a:extLst>
              </p:cNvPr>
              <p:cNvSpPr/>
              <p:nvPr/>
            </p:nvSpPr>
            <p:spPr>
              <a:xfrm>
                <a:off x="5571654" y="268113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91;p34">
                <a:extLst>
                  <a:ext uri="{FF2B5EF4-FFF2-40B4-BE49-F238E27FC236}">
                    <a16:creationId xmlns:a16="http://schemas.microsoft.com/office/drawing/2014/main" id="{C3809CFA-506F-4528-B819-B3ED15CE9CB9}"/>
                  </a:ext>
                </a:extLst>
              </p:cNvPr>
              <p:cNvSpPr/>
              <p:nvPr/>
            </p:nvSpPr>
            <p:spPr>
              <a:xfrm>
                <a:off x="5571654" y="2706764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2;p34">
                <a:extLst>
                  <a:ext uri="{FF2B5EF4-FFF2-40B4-BE49-F238E27FC236}">
                    <a16:creationId xmlns:a16="http://schemas.microsoft.com/office/drawing/2014/main" id="{AADBAAD1-BC41-4C1C-9E26-9B7C906E0F9F}"/>
                  </a:ext>
                </a:extLst>
              </p:cNvPr>
              <p:cNvSpPr/>
              <p:nvPr/>
            </p:nvSpPr>
            <p:spPr>
              <a:xfrm>
                <a:off x="5446236" y="2527828"/>
                <a:ext cx="76443" cy="57326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183" extrusionOk="0">
                    <a:moveTo>
                      <a:pt x="967" y="0"/>
                    </a:moveTo>
                    <a:lnTo>
                      <a:pt x="967" y="488"/>
                    </a:lnTo>
                    <a:cubicBezTo>
                      <a:pt x="967" y="584"/>
                      <a:pt x="920" y="661"/>
                      <a:pt x="833" y="709"/>
                    </a:cubicBezTo>
                    <a:lnTo>
                      <a:pt x="269" y="986"/>
                    </a:lnTo>
                    <a:cubicBezTo>
                      <a:pt x="96" y="1072"/>
                      <a:pt x="1" y="1244"/>
                      <a:pt x="1" y="1426"/>
                    </a:cubicBezTo>
                    <a:lnTo>
                      <a:pt x="1" y="1943"/>
                    </a:lnTo>
                    <a:cubicBezTo>
                      <a:pt x="1" y="2077"/>
                      <a:pt x="106" y="2182"/>
                      <a:pt x="240" y="2182"/>
                    </a:cubicBezTo>
                    <a:lnTo>
                      <a:pt x="2671" y="2182"/>
                    </a:lnTo>
                    <a:cubicBezTo>
                      <a:pt x="2805" y="2182"/>
                      <a:pt x="2910" y="2077"/>
                      <a:pt x="2910" y="1943"/>
                    </a:cubicBezTo>
                    <a:lnTo>
                      <a:pt x="2910" y="1426"/>
                    </a:lnTo>
                    <a:cubicBezTo>
                      <a:pt x="2910" y="1244"/>
                      <a:pt x="2805" y="1072"/>
                      <a:pt x="2642" y="986"/>
                    </a:cubicBezTo>
                    <a:lnTo>
                      <a:pt x="2078" y="709"/>
                    </a:lnTo>
                    <a:cubicBezTo>
                      <a:pt x="1991" y="661"/>
                      <a:pt x="1944" y="584"/>
                      <a:pt x="1944" y="488"/>
                    </a:cubicBezTo>
                    <a:lnTo>
                      <a:pt x="1944" y="0"/>
                    </a:ln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3;p34">
                <a:extLst>
                  <a:ext uri="{FF2B5EF4-FFF2-40B4-BE49-F238E27FC236}">
                    <a16:creationId xmlns:a16="http://schemas.microsoft.com/office/drawing/2014/main" id="{44223307-160E-40C6-B9EE-9224517FE2E5}"/>
                  </a:ext>
                </a:extLst>
              </p:cNvPr>
              <p:cNvSpPr/>
              <p:nvPr/>
            </p:nvSpPr>
            <p:spPr>
              <a:xfrm>
                <a:off x="5446236" y="2547917"/>
                <a:ext cx="76443" cy="37237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418" extrusionOk="0">
                    <a:moveTo>
                      <a:pt x="709" y="1"/>
                    </a:moveTo>
                    <a:lnTo>
                      <a:pt x="269" y="221"/>
                    </a:lnTo>
                    <a:cubicBezTo>
                      <a:pt x="96" y="307"/>
                      <a:pt x="1" y="479"/>
                      <a:pt x="1" y="661"/>
                    </a:cubicBezTo>
                    <a:lnTo>
                      <a:pt x="1" y="1178"/>
                    </a:lnTo>
                    <a:cubicBezTo>
                      <a:pt x="1" y="1312"/>
                      <a:pt x="106" y="1417"/>
                      <a:pt x="240" y="1417"/>
                    </a:cubicBezTo>
                    <a:lnTo>
                      <a:pt x="2671" y="1417"/>
                    </a:lnTo>
                    <a:cubicBezTo>
                      <a:pt x="2795" y="1417"/>
                      <a:pt x="2910" y="1312"/>
                      <a:pt x="2910" y="1178"/>
                    </a:cubicBezTo>
                    <a:lnTo>
                      <a:pt x="2910" y="661"/>
                    </a:lnTo>
                    <a:cubicBezTo>
                      <a:pt x="2910" y="479"/>
                      <a:pt x="2805" y="307"/>
                      <a:pt x="2642" y="221"/>
                    </a:cubicBezTo>
                    <a:lnTo>
                      <a:pt x="2202" y="1"/>
                    </a:lnTo>
                    <a:cubicBezTo>
                      <a:pt x="2011" y="240"/>
                      <a:pt x="1733" y="360"/>
                      <a:pt x="1455" y="360"/>
                    </a:cubicBezTo>
                    <a:cubicBezTo>
                      <a:pt x="1178" y="360"/>
                      <a:pt x="900" y="240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4;p34">
                <a:extLst>
                  <a:ext uri="{FF2B5EF4-FFF2-40B4-BE49-F238E27FC236}">
                    <a16:creationId xmlns:a16="http://schemas.microsoft.com/office/drawing/2014/main" id="{5B3D6EA4-9625-4C77-B4B7-92F048FE4374}"/>
                  </a:ext>
                </a:extLst>
              </p:cNvPr>
              <p:cNvSpPr/>
              <p:nvPr/>
            </p:nvSpPr>
            <p:spPr>
              <a:xfrm>
                <a:off x="5446000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58" y="1"/>
                    </a:moveTo>
                    <a:cubicBezTo>
                      <a:pt x="19" y="68"/>
                      <a:pt x="0" y="154"/>
                      <a:pt x="0" y="230"/>
                    </a:cubicBezTo>
                    <a:lnTo>
                      <a:pt x="0" y="747"/>
                    </a:lnTo>
                    <a:cubicBezTo>
                      <a:pt x="0" y="881"/>
                      <a:pt x="105" y="986"/>
                      <a:pt x="239" y="986"/>
                    </a:cubicBezTo>
                    <a:lnTo>
                      <a:pt x="728" y="986"/>
                    </a:lnTo>
                    <a:lnTo>
                      <a:pt x="737" y="747"/>
                    </a:lnTo>
                    <a:cubicBezTo>
                      <a:pt x="737" y="594"/>
                      <a:pt x="661" y="450"/>
                      <a:pt x="536" y="364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5;p34">
                <a:extLst>
                  <a:ext uri="{FF2B5EF4-FFF2-40B4-BE49-F238E27FC236}">
                    <a16:creationId xmlns:a16="http://schemas.microsoft.com/office/drawing/2014/main" id="{634F834C-D583-4361-AD47-FA1FDC4043B6}"/>
                  </a:ext>
                </a:extLst>
              </p:cNvPr>
              <p:cNvSpPr/>
              <p:nvPr/>
            </p:nvSpPr>
            <p:spPr>
              <a:xfrm>
                <a:off x="5503536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680" y="1"/>
                    </a:moveTo>
                    <a:lnTo>
                      <a:pt x="202" y="364"/>
                    </a:lnTo>
                    <a:cubicBezTo>
                      <a:pt x="77" y="450"/>
                      <a:pt x="1" y="594"/>
                      <a:pt x="1" y="747"/>
                    </a:cubicBezTo>
                    <a:lnTo>
                      <a:pt x="10" y="747"/>
                    </a:lnTo>
                    <a:lnTo>
                      <a:pt x="10" y="986"/>
                    </a:lnTo>
                    <a:lnTo>
                      <a:pt x="498" y="986"/>
                    </a:lnTo>
                    <a:cubicBezTo>
                      <a:pt x="632" y="986"/>
                      <a:pt x="738" y="881"/>
                      <a:pt x="738" y="747"/>
                    </a:cubicBezTo>
                    <a:lnTo>
                      <a:pt x="738" y="230"/>
                    </a:lnTo>
                    <a:cubicBezTo>
                      <a:pt x="738" y="154"/>
                      <a:pt x="719" y="68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6;p34">
                <a:extLst>
                  <a:ext uri="{FF2B5EF4-FFF2-40B4-BE49-F238E27FC236}">
                    <a16:creationId xmlns:a16="http://schemas.microsoft.com/office/drawing/2014/main" id="{8F7A385A-DEE0-4959-A6BF-8D19E045DF64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202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lnTo>
                      <a:pt x="0" y="1225"/>
                    </a:lnTo>
                    <a:cubicBezTo>
                      <a:pt x="0" y="1761"/>
                      <a:pt x="441" y="2201"/>
                      <a:pt x="976" y="2201"/>
                    </a:cubicBezTo>
                    <a:cubicBezTo>
                      <a:pt x="1512" y="2201"/>
                      <a:pt x="1953" y="1761"/>
                      <a:pt x="1953" y="1215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7;p34">
                <a:extLst>
                  <a:ext uri="{FF2B5EF4-FFF2-40B4-BE49-F238E27FC236}">
                    <a16:creationId xmlns:a16="http://schemas.microsoft.com/office/drawing/2014/main" id="{FAB41944-3DBA-40F5-B7A9-A306EABA1C53}"/>
                  </a:ext>
                </a:extLst>
              </p:cNvPr>
              <p:cNvSpPr/>
              <p:nvPr/>
            </p:nvSpPr>
            <p:spPr>
              <a:xfrm>
                <a:off x="5458867" y="2476569"/>
                <a:ext cx="35162" cy="5753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191" extrusionOk="0">
                    <a:moveTo>
                      <a:pt x="735" y="0"/>
                    </a:moveTo>
                    <a:cubicBezTo>
                      <a:pt x="333" y="0"/>
                      <a:pt x="8" y="325"/>
                      <a:pt x="8" y="737"/>
                    </a:cubicBezTo>
                    <a:lnTo>
                      <a:pt x="8" y="1215"/>
                    </a:lnTo>
                    <a:cubicBezTo>
                      <a:pt x="0" y="1772"/>
                      <a:pt x="460" y="2191"/>
                      <a:pt x="970" y="2191"/>
                    </a:cubicBezTo>
                    <a:cubicBezTo>
                      <a:pt x="1092" y="2191"/>
                      <a:pt x="1216" y="2167"/>
                      <a:pt x="1338" y="2115"/>
                    </a:cubicBezTo>
                    <a:cubicBezTo>
                      <a:pt x="974" y="1971"/>
                      <a:pt x="735" y="1617"/>
                      <a:pt x="735" y="1225"/>
                    </a:cubicBezTo>
                    <a:lnTo>
                      <a:pt x="735" y="737"/>
                    </a:lnTo>
                    <a:cubicBezTo>
                      <a:pt x="735" y="373"/>
                      <a:pt x="984" y="77"/>
                      <a:pt x="1338" y="19"/>
                    </a:cubicBezTo>
                    <a:cubicBezTo>
                      <a:pt x="1300" y="10"/>
                      <a:pt x="1262" y="0"/>
                      <a:pt x="1223" y="0"/>
                    </a:cubicBezTo>
                    <a:close/>
                  </a:path>
                </a:pathLst>
              </a:custGeom>
              <a:solidFill>
                <a:srgbClr val="7A5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8;p34">
                <a:extLst>
                  <a:ext uri="{FF2B5EF4-FFF2-40B4-BE49-F238E27FC236}">
                    <a16:creationId xmlns:a16="http://schemas.microsoft.com/office/drawing/2014/main" id="{B36E47EB-852A-434D-B105-08E13E87DD4C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25656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977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cubicBezTo>
                      <a:pt x="0" y="737"/>
                      <a:pt x="737" y="976"/>
                      <a:pt x="1953" y="976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9;p34">
                <a:extLst>
                  <a:ext uri="{FF2B5EF4-FFF2-40B4-BE49-F238E27FC236}">
                    <a16:creationId xmlns:a16="http://schemas.microsoft.com/office/drawing/2014/main" id="{BE5C5AB9-B8CB-4E94-8BB5-FAA42B9112FB}"/>
                  </a:ext>
                </a:extLst>
              </p:cNvPr>
              <p:cNvSpPr/>
              <p:nvPr/>
            </p:nvSpPr>
            <p:spPr>
              <a:xfrm>
                <a:off x="5458960" y="2476569"/>
                <a:ext cx="34978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91" extrusionOk="0">
                    <a:moveTo>
                      <a:pt x="728" y="0"/>
                    </a:moveTo>
                    <a:cubicBezTo>
                      <a:pt x="326" y="0"/>
                      <a:pt x="1" y="325"/>
                      <a:pt x="1" y="737"/>
                    </a:cubicBezTo>
                    <a:cubicBezTo>
                      <a:pt x="240" y="804"/>
                      <a:pt x="479" y="852"/>
                      <a:pt x="728" y="890"/>
                    </a:cubicBezTo>
                    <a:lnTo>
                      <a:pt x="728" y="737"/>
                    </a:lnTo>
                    <a:cubicBezTo>
                      <a:pt x="728" y="373"/>
                      <a:pt x="977" y="77"/>
                      <a:pt x="1331" y="19"/>
                    </a:cubicBezTo>
                    <a:cubicBezTo>
                      <a:pt x="1293" y="10"/>
                      <a:pt x="1255" y="0"/>
                      <a:pt x="1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1700;p34">
              <a:extLst>
                <a:ext uri="{FF2B5EF4-FFF2-40B4-BE49-F238E27FC236}">
                  <a16:creationId xmlns:a16="http://schemas.microsoft.com/office/drawing/2014/main" id="{8D5336C7-6D1E-47A8-8DD9-EED6917110C9}"/>
                </a:ext>
              </a:extLst>
            </p:cNvPr>
            <p:cNvSpPr/>
            <p:nvPr/>
          </p:nvSpPr>
          <p:spPr>
            <a:xfrm flipH="1">
              <a:off x="4335880" y="2827941"/>
              <a:ext cx="142720" cy="190873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17;p25">
            <a:extLst>
              <a:ext uri="{FF2B5EF4-FFF2-40B4-BE49-F238E27FC236}">
                <a16:creationId xmlns:a16="http://schemas.microsoft.com/office/drawing/2014/main" id="{F8F88D4C-535C-49F3-9BB6-0293A860DA59}"/>
              </a:ext>
            </a:extLst>
          </p:cNvPr>
          <p:cNvSpPr txBox="1">
            <a:spLocks noGrp="1"/>
          </p:cNvSpPr>
          <p:nvPr/>
        </p:nvSpPr>
        <p:spPr>
          <a:xfrm>
            <a:off x="953606" y="286239"/>
            <a:ext cx="6727862" cy="4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jalla One"/>
              <a:buNone/>
              <a:defRPr sz="4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3200"/>
              <a:t>Stage 2: Add Job Type Filters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F39A8-A94E-4380-9371-9734DF318DB1}"/>
              </a:ext>
            </a:extLst>
          </p:cNvPr>
          <p:cNvSpPr txBox="1"/>
          <p:nvPr/>
        </p:nvSpPr>
        <p:spPr>
          <a:xfrm>
            <a:off x="2708159" y="17174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Google Shape;1511;p30">
            <a:extLst>
              <a:ext uri="{FF2B5EF4-FFF2-40B4-BE49-F238E27FC236}">
                <a16:creationId xmlns:a16="http://schemas.microsoft.com/office/drawing/2014/main" id="{634A6FBD-4762-495E-8008-F213D65C2DD0}"/>
              </a:ext>
            </a:extLst>
          </p:cNvPr>
          <p:cNvSpPr txBox="1">
            <a:spLocks/>
          </p:cNvSpPr>
          <p:nvPr/>
        </p:nvSpPr>
        <p:spPr>
          <a:xfrm>
            <a:off x="362039" y="-863540"/>
            <a:ext cx="3955497" cy="391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dk2"/>
              </a:buClr>
              <a:buSzPts val="1200"/>
            </a:pPr>
            <a:r>
              <a:rPr lang="en-US" b="1" dirty="0"/>
              <a:t>Label Matrix: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FF8DF-947E-8241-B00E-A8CE8D88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36" y="1355989"/>
            <a:ext cx="7974445" cy="36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9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6;p34">
            <a:extLst>
              <a:ext uri="{FF2B5EF4-FFF2-40B4-BE49-F238E27FC236}">
                <a16:creationId xmlns:a16="http://schemas.microsoft.com/office/drawing/2014/main" id="{66A30586-C9BA-412D-9417-9933DA307D4D}"/>
              </a:ext>
            </a:extLst>
          </p:cNvPr>
          <p:cNvGrpSpPr/>
          <p:nvPr/>
        </p:nvGrpSpPr>
        <p:grpSpPr>
          <a:xfrm>
            <a:off x="202413" y="102736"/>
            <a:ext cx="612910" cy="746740"/>
            <a:chOff x="3490198" y="1609800"/>
            <a:chExt cx="2163611" cy="2993695"/>
          </a:xfrm>
        </p:grpSpPr>
        <p:grpSp>
          <p:nvGrpSpPr>
            <p:cNvPr id="27" name="Google Shape;1667;p34">
              <a:extLst>
                <a:ext uri="{FF2B5EF4-FFF2-40B4-BE49-F238E27FC236}">
                  <a16:creationId xmlns:a16="http://schemas.microsoft.com/office/drawing/2014/main" id="{6EDFC953-2DC7-489B-B6A6-10C295A4153A}"/>
                </a:ext>
              </a:extLst>
            </p:cNvPr>
            <p:cNvGrpSpPr/>
            <p:nvPr/>
          </p:nvGrpSpPr>
          <p:grpSpPr>
            <a:xfrm>
              <a:off x="3584573" y="1688000"/>
              <a:ext cx="2069236" cy="2915495"/>
              <a:chOff x="5388701" y="2393823"/>
              <a:chExt cx="280982" cy="395896"/>
            </a:xfrm>
          </p:grpSpPr>
          <p:sp>
            <p:nvSpPr>
              <p:cNvPr id="59" name="Google Shape;1668;p34">
                <a:extLst>
                  <a:ext uri="{FF2B5EF4-FFF2-40B4-BE49-F238E27FC236}">
                    <a16:creationId xmlns:a16="http://schemas.microsoft.com/office/drawing/2014/main" id="{56AB3829-8306-45AD-8D68-204930CC2A3E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9;p34">
                <a:extLst>
                  <a:ext uri="{FF2B5EF4-FFF2-40B4-BE49-F238E27FC236}">
                    <a16:creationId xmlns:a16="http://schemas.microsoft.com/office/drawing/2014/main" id="{BBEE433A-6F33-459D-BFDF-EFD5BDF00388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670;p34">
              <a:extLst>
                <a:ext uri="{FF2B5EF4-FFF2-40B4-BE49-F238E27FC236}">
                  <a16:creationId xmlns:a16="http://schemas.microsoft.com/office/drawing/2014/main" id="{11318E6D-F1CF-4C59-8BED-488ECE25F8EE}"/>
                </a:ext>
              </a:extLst>
            </p:cNvPr>
            <p:cNvGrpSpPr/>
            <p:nvPr/>
          </p:nvGrpSpPr>
          <p:grpSpPr>
            <a:xfrm>
              <a:off x="3490198" y="1609800"/>
              <a:ext cx="2069236" cy="2915495"/>
              <a:chOff x="5388701" y="2393823"/>
              <a:chExt cx="280982" cy="395896"/>
            </a:xfrm>
          </p:grpSpPr>
          <p:sp>
            <p:nvSpPr>
              <p:cNvPr id="30" name="Google Shape;1671;p34">
                <a:extLst>
                  <a:ext uri="{FF2B5EF4-FFF2-40B4-BE49-F238E27FC236}">
                    <a16:creationId xmlns:a16="http://schemas.microsoft.com/office/drawing/2014/main" id="{408EFD27-7DD0-4C07-B0AB-77319545672C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2;p34">
                <a:extLst>
                  <a:ext uri="{FF2B5EF4-FFF2-40B4-BE49-F238E27FC236}">
                    <a16:creationId xmlns:a16="http://schemas.microsoft.com/office/drawing/2014/main" id="{9C3F0374-8834-4822-B259-4400242685CF}"/>
                  </a:ext>
                </a:extLst>
              </p:cNvPr>
              <p:cNvSpPr/>
              <p:nvPr/>
            </p:nvSpPr>
            <p:spPr>
              <a:xfrm>
                <a:off x="5401516" y="2419506"/>
                <a:ext cx="255352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3122" extrusionOk="0">
                    <a:moveTo>
                      <a:pt x="2192" y="1"/>
                    </a:moveTo>
                    <a:lnTo>
                      <a:pt x="2192" y="240"/>
                    </a:lnTo>
                    <a:cubicBezTo>
                      <a:pt x="2192" y="374"/>
                      <a:pt x="2087" y="479"/>
                      <a:pt x="1953" y="479"/>
                    </a:cubicBezTo>
                    <a:lnTo>
                      <a:pt x="488" y="479"/>
                    </a:lnTo>
                    <a:cubicBezTo>
                      <a:pt x="211" y="479"/>
                      <a:pt x="0" y="699"/>
                      <a:pt x="0" y="967"/>
                    </a:cubicBezTo>
                    <a:lnTo>
                      <a:pt x="0" y="12633"/>
                    </a:lnTo>
                    <a:cubicBezTo>
                      <a:pt x="0" y="12901"/>
                      <a:pt x="220" y="13121"/>
                      <a:pt x="488" y="13121"/>
                    </a:cubicBezTo>
                    <a:lnTo>
                      <a:pt x="9236" y="13121"/>
                    </a:lnTo>
                    <a:cubicBezTo>
                      <a:pt x="9504" y="13121"/>
                      <a:pt x="9724" y="12901"/>
                      <a:pt x="9724" y="12633"/>
                    </a:cubicBezTo>
                    <a:lnTo>
                      <a:pt x="9724" y="967"/>
                    </a:lnTo>
                    <a:cubicBezTo>
                      <a:pt x="9724" y="699"/>
                      <a:pt x="9504" y="479"/>
                      <a:pt x="9236" y="479"/>
                    </a:cubicBezTo>
                    <a:lnTo>
                      <a:pt x="7781" y="479"/>
                    </a:lnTo>
                    <a:cubicBezTo>
                      <a:pt x="7647" y="479"/>
                      <a:pt x="7542" y="374"/>
                      <a:pt x="7542" y="240"/>
                    </a:cubicBezTo>
                    <a:lnTo>
                      <a:pt x="7542" y="1"/>
                    </a:lnTo>
                    <a:lnTo>
                      <a:pt x="5599" y="1"/>
                    </a:lnTo>
                    <a:cubicBezTo>
                      <a:pt x="5580" y="393"/>
                      <a:pt x="5254" y="699"/>
                      <a:pt x="4872" y="699"/>
                    </a:cubicBezTo>
                    <a:cubicBezTo>
                      <a:pt x="4479" y="699"/>
                      <a:pt x="4154" y="393"/>
                      <a:pt x="4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3;p34">
                <a:extLst>
                  <a:ext uri="{FF2B5EF4-FFF2-40B4-BE49-F238E27FC236}">
                    <a16:creationId xmlns:a16="http://schemas.microsoft.com/office/drawing/2014/main" id="{5AA02B8A-0401-4AFB-9BB7-301A098B1BD0}"/>
                  </a:ext>
                </a:extLst>
              </p:cNvPr>
              <p:cNvSpPr/>
              <p:nvPr/>
            </p:nvSpPr>
            <p:spPr>
              <a:xfrm>
                <a:off x="5414330" y="2444899"/>
                <a:ext cx="229722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1667" extrusionOk="0">
                    <a:moveTo>
                      <a:pt x="240" y="0"/>
                    </a:moveTo>
                    <a:cubicBezTo>
                      <a:pt x="106" y="0"/>
                      <a:pt x="0" y="105"/>
                      <a:pt x="0" y="239"/>
                    </a:cubicBezTo>
                    <a:lnTo>
                      <a:pt x="0" y="11427"/>
                    </a:lnTo>
                    <a:cubicBezTo>
                      <a:pt x="0" y="11561"/>
                      <a:pt x="106" y="11666"/>
                      <a:pt x="240" y="11666"/>
                    </a:cubicBezTo>
                    <a:lnTo>
                      <a:pt x="8508" y="11666"/>
                    </a:lnTo>
                    <a:cubicBezTo>
                      <a:pt x="8642" y="11666"/>
                      <a:pt x="8748" y="11561"/>
                      <a:pt x="8738" y="11427"/>
                    </a:cubicBezTo>
                    <a:lnTo>
                      <a:pt x="8738" y="239"/>
                    </a:lnTo>
                    <a:cubicBezTo>
                      <a:pt x="8738" y="105"/>
                      <a:pt x="8633" y="0"/>
                      <a:pt x="8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4;p34">
                <a:extLst>
                  <a:ext uri="{FF2B5EF4-FFF2-40B4-BE49-F238E27FC236}">
                    <a16:creationId xmlns:a16="http://schemas.microsoft.com/office/drawing/2014/main" id="{5C521992-8D70-4817-952D-F74EC07874F4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5;p34">
                <a:extLst>
                  <a:ext uri="{FF2B5EF4-FFF2-40B4-BE49-F238E27FC236}">
                    <a16:creationId xmlns:a16="http://schemas.microsoft.com/office/drawing/2014/main" id="{F7B1A39E-2F99-4210-9DAD-811D114A4CAA}"/>
                  </a:ext>
                </a:extLst>
              </p:cNvPr>
              <p:cNvSpPr/>
              <p:nvPr/>
            </p:nvSpPr>
            <p:spPr>
              <a:xfrm>
                <a:off x="5471866" y="2438597"/>
                <a:ext cx="114625" cy="12605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480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cubicBezTo>
                      <a:pt x="1" y="374"/>
                      <a:pt x="106" y="479"/>
                      <a:pt x="240" y="479"/>
                    </a:cubicBezTo>
                    <a:lnTo>
                      <a:pt x="4126" y="479"/>
                    </a:lnTo>
                    <a:cubicBezTo>
                      <a:pt x="4260" y="479"/>
                      <a:pt x="4365" y="374"/>
                      <a:pt x="4365" y="240"/>
                    </a:cubicBezTo>
                    <a:cubicBezTo>
                      <a:pt x="4365" y="106"/>
                      <a:pt x="4260" y="1"/>
                      <a:pt x="4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6;p34">
                <a:extLst>
                  <a:ext uri="{FF2B5EF4-FFF2-40B4-BE49-F238E27FC236}">
                    <a16:creationId xmlns:a16="http://schemas.microsoft.com/office/drawing/2014/main" id="{234E2ED0-4EE3-4CEF-8417-2752E4C78882}"/>
                  </a:ext>
                </a:extLst>
              </p:cNvPr>
              <p:cNvSpPr/>
              <p:nvPr/>
            </p:nvSpPr>
            <p:spPr>
              <a:xfrm>
                <a:off x="5542007" y="2483344"/>
                <a:ext cx="76417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967" extrusionOk="0">
                    <a:moveTo>
                      <a:pt x="239" y="0"/>
                    </a:moveTo>
                    <a:cubicBezTo>
                      <a:pt x="105" y="0"/>
                      <a:pt x="0" y="106"/>
                      <a:pt x="0" y="240"/>
                    </a:cubicBezTo>
                    <a:lnTo>
                      <a:pt x="0" y="718"/>
                    </a:lnTo>
                    <a:cubicBezTo>
                      <a:pt x="0" y="852"/>
                      <a:pt x="105" y="967"/>
                      <a:pt x="239" y="967"/>
                    </a:cubicBezTo>
                    <a:lnTo>
                      <a:pt x="2670" y="967"/>
                    </a:lnTo>
                    <a:cubicBezTo>
                      <a:pt x="2804" y="967"/>
                      <a:pt x="2909" y="862"/>
                      <a:pt x="2909" y="728"/>
                    </a:cubicBezTo>
                    <a:lnTo>
                      <a:pt x="2909" y="240"/>
                    </a:lnTo>
                    <a:cubicBezTo>
                      <a:pt x="2909" y="106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77;p34">
                <a:extLst>
                  <a:ext uri="{FF2B5EF4-FFF2-40B4-BE49-F238E27FC236}">
                    <a16:creationId xmlns:a16="http://schemas.microsoft.com/office/drawing/2014/main" id="{924A58E6-82B7-4533-8580-E54213593EC9}"/>
                  </a:ext>
                </a:extLst>
              </p:cNvPr>
              <p:cNvSpPr/>
              <p:nvPr/>
            </p:nvSpPr>
            <p:spPr>
              <a:xfrm>
                <a:off x="5539722" y="2527828"/>
                <a:ext cx="8096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489" extrusionOk="0">
                    <a:moveTo>
                      <a:pt x="326" y="0"/>
                    </a:moveTo>
                    <a:cubicBezTo>
                      <a:pt x="1" y="0"/>
                      <a:pt x="1" y="488"/>
                      <a:pt x="326" y="488"/>
                    </a:cubicBezTo>
                    <a:lnTo>
                      <a:pt x="2757" y="488"/>
                    </a:lnTo>
                    <a:cubicBezTo>
                      <a:pt x="3083" y="488"/>
                      <a:pt x="3083" y="0"/>
                      <a:pt x="2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78;p34">
                <a:extLst>
                  <a:ext uri="{FF2B5EF4-FFF2-40B4-BE49-F238E27FC236}">
                    <a16:creationId xmlns:a16="http://schemas.microsoft.com/office/drawing/2014/main" id="{18F4D60D-F6ED-4966-B9E6-5B49252AB087}"/>
                  </a:ext>
                </a:extLst>
              </p:cNvPr>
              <p:cNvSpPr/>
              <p:nvPr/>
            </p:nvSpPr>
            <p:spPr>
              <a:xfrm>
                <a:off x="5539722" y="2553458"/>
                <a:ext cx="42751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489" extrusionOk="0">
                    <a:moveTo>
                      <a:pt x="326" y="1"/>
                    </a:moveTo>
                    <a:cubicBezTo>
                      <a:pt x="1" y="1"/>
                      <a:pt x="1" y="489"/>
                      <a:pt x="326" y="489"/>
                    </a:cubicBezTo>
                    <a:lnTo>
                      <a:pt x="1302" y="489"/>
                    </a:lnTo>
                    <a:cubicBezTo>
                      <a:pt x="1628" y="489"/>
                      <a:pt x="1628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79;p34">
                <a:extLst>
                  <a:ext uri="{FF2B5EF4-FFF2-40B4-BE49-F238E27FC236}">
                    <a16:creationId xmlns:a16="http://schemas.microsoft.com/office/drawing/2014/main" id="{471C029A-B58C-4985-8964-5D8C8CDAD055}"/>
                  </a:ext>
                </a:extLst>
              </p:cNvPr>
              <p:cNvSpPr/>
              <p:nvPr/>
            </p:nvSpPr>
            <p:spPr>
              <a:xfrm>
                <a:off x="5437702" y="2604481"/>
                <a:ext cx="18298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489" extrusionOk="0">
                    <a:moveTo>
                      <a:pt x="316" y="0"/>
                    </a:moveTo>
                    <a:cubicBezTo>
                      <a:pt x="0" y="0"/>
                      <a:pt x="0" y="488"/>
                      <a:pt x="316" y="488"/>
                    </a:cubicBezTo>
                    <a:lnTo>
                      <a:pt x="6642" y="488"/>
                    </a:lnTo>
                    <a:cubicBezTo>
                      <a:pt x="6968" y="488"/>
                      <a:pt x="6968" y="0"/>
                      <a:pt x="66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0;p34">
                <a:extLst>
                  <a:ext uri="{FF2B5EF4-FFF2-40B4-BE49-F238E27FC236}">
                    <a16:creationId xmlns:a16="http://schemas.microsoft.com/office/drawing/2014/main" id="{BDB5CE83-3CA9-4026-BBE4-9379C3398EF9}"/>
                  </a:ext>
                </a:extLst>
              </p:cNvPr>
              <p:cNvSpPr/>
              <p:nvPr/>
            </p:nvSpPr>
            <p:spPr>
              <a:xfrm>
                <a:off x="5437702" y="2630111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81;p34">
                <a:extLst>
                  <a:ext uri="{FF2B5EF4-FFF2-40B4-BE49-F238E27FC236}">
                    <a16:creationId xmlns:a16="http://schemas.microsoft.com/office/drawing/2014/main" id="{5AA6195E-2C57-4A32-B260-C3C15D04993D}"/>
                  </a:ext>
                </a:extLst>
              </p:cNvPr>
              <p:cNvSpPr/>
              <p:nvPr/>
            </p:nvSpPr>
            <p:spPr>
              <a:xfrm>
                <a:off x="5437702" y="2706764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82;p34">
                <a:extLst>
                  <a:ext uri="{FF2B5EF4-FFF2-40B4-BE49-F238E27FC236}">
                    <a16:creationId xmlns:a16="http://schemas.microsoft.com/office/drawing/2014/main" id="{02B481B0-9A46-4F86-B026-38F8A4B7A8CA}"/>
                  </a:ext>
                </a:extLst>
              </p:cNvPr>
              <p:cNvSpPr/>
              <p:nvPr/>
            </p:nvSpPr>
            <p:spPr>
              <a:xfrm>
                <a:off x="5437702" y="268113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83;p34">
                <a:extLst>
                  <a:ext uri="{FF2B5EF4-FFF2-40B4-BE49-F238E27FC236}">
                    <a16:creationId xmlns:a16="http://schemas.microsoft.com/office/drawing/2014/main" id="{CF37C389-D0F6-4643-9A22-9051E0057ED5}"/>
                  </a:ext>
                </a:extLst>
              </p:cNvPr>
              <p:cNvSpPr/>
              <p:nvPr/>
            </p:nvSpPr>
            <p:spPr>
              <a:xfrm>
                <a:off x="5437702" y="265550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84;p34">
                <a:extLst>
                  <a:ext uri="{FF2B5EF4-FFF2-40B4-BE49-F238E27FC236}">
                    <a16:creationId xmlns:a16="http://schemas.microsoft.com/office/drawing/2014/main" id="{1418ACCD-EEED-4574-B8D9-89B828D255D4}"/>
                  </a:ext>
                </a:extLst>
              </p:cNvPr>
              <p:cNvSpPr/>
              <p:nvPr/>
            </p:nvSpPr>
            <p:spPr>
              <a:xfrm>
                <a:off x="5475910" y="2630111"/>
                <a:ext cx="5530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1790" y="479"/>
                    </a:lnTo>
                    <a:cubicBezTo>
                      <a:pt x="2106" y="479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85;p34">
                <a:extLst>
                  <a:ext uri="{FF2B5EF4-FFF2-40B4-BE49-F238E27FC236}">
                    <a16:creationId xmlns:a16="http://schemas.microsoft.com/office/drawing/2014/main" id="{9639BD0C-AECB-43B5-A809-E9D6047EDD5C}"/>
                  </a:ext>
                </a:extLst>
              </p:cNvPr>
              <p:cNvSpPr/>
              <p:nvPr/>
            </p:nvSpPr>
            <p:spPr>
              <a:xfrm>
                <a:off x="5475910" y="2706764"/>
                <a:ext cx="80933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2756" y="479"/>
                    </a:lnTo>
                    <a:cubicBezTo>
                      <a:pt x="3082" y="479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86;p34">
                <a:extLst>
                  <a:ext uri="{FF2B5EF4-FFF2-40B4-BE49-F238E27FC236}">
                    <a16:creationId xmlns:a16="http://schemas.microsoft.com/office/drawing/2014/main" id="{80D6DB7D-8EDE-4DE5-9D67-EB067E8BA521}"/>
                  </a:ext>
                </a:extLst>
              </p:cNvPr>
              <p:cNvSpPr/>
              <p:nvPr/>
            </p:nvSpPr>
            <p:spPr>
              <a:xfrm>
                <a:off x="5475910" y="2681134"/>
                <a:ext cx="5530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1790" y="488"/>
                    </a:lnTo>
                    <a:cubicBezTo>
                      <a:pt x="2106" y="488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7;p34">
                <a:extLst>
                  <a:ext uri="{FF2B5EF4-FFF2-40B4-BE49-F238E27FC236}">
                    <a16:creationId xmlns:a16="http://schemas.microsoft.com/office/drawing/2014/main" id="{27541B4A-5FE0-4E03-9C92-A3DAE027B313}"/>
                  </a:ext>
                </a:extLst>
              </p:cNvPr>
              <p:cNvSpPr/>
              <p:nvPr/>
            </p:nvSpPr>
            <p:spPr>
              <a:xfrm>
                <a:off x="5475910" y="2655504"/>
                <a:ext cx="80933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2756" y="488"/>
                    </a:lnTo>
                    <a:cubicBezTo>
                      <a:pt x="3082" y="488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8;p34">
                <a:extLst>
                  <a:ext uri="{FF2B5EF4-FFF2-40B4-BE49-F238E27FC236}">
                    <a16:creationId xmlns:a16="http://schemas.microsoft.com/office/drawing/2014/main" id="{8CFBAF44-36B5-4FD9-99ED-E043C3333418}"/>
                  </a:ext>
                </a:extLst>
              </p:cNvPr>
              <p:cNvSpPr/>
              <p:nvPr/>
            </p:nvSpPr>
            <p:spPr>
              <a:xfrm>
                <a:off x="5571654" y="265550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9;p34">
                <a:extLst>
                  <a:ext uri="{FF2B5EF4-FFF2-40B4-BE49-F238E27FC236}">
                    <a16:creationId xmlns:a16="http://schemas.microsoft.com/office/drawing/2014/main" id="{CA1ABEAE-7961-48F2-BB42-C2B56578F794}"/>
                  </a:ext>
                </a:extLst>
              </p:cNvPr>
              <p:cNvSpPr/>
              <p:nvPr/>
            </p:nvSpPr>
            <p:spPr>
              <a:xfrm>
                <a:off x="5571654" y="2630111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90;p34">
                <a:extLst>
                  <a:ext uri="{FF2B5EF4-FFF2-40B4-BE49-F238E27FC236}">
                    <a16:creationId xmlns:a16="http://schemas.microsoft.com/office/drawing/2014/main" id="{183D742E-D1AC-4D63-B949-D65A9F518E8E}"/>
                  </a:ext>
                </a:extLst>
              </p:cNvPr>
              <p:cNvSpPr/>
              <p:nvPr/>
            </p:nvSpPr>
            <p:spPr>
              <a:xfrm>
                <a:off x="5571654" y="268113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91;p34">
                <a:extLst>
                  <a:ext uri="{FF2B5EF4-FFF2-40B4-BE49-F238E27FC236}">
                    <a16:creationId xmlns:a16="http://schemas.microsoft.com/office/drawing/2014/main" id="{C3809CFA-506F-4528-B819-B3ED15CE9CB9}"/>
                  </a:ext>
                </a:extLst>
              </p:cNvPr>
              <p:cNvSpPr/>
              <p:nvPr/>
            </p:nvSpPr>
            <p:spPr>
              <a:xfrm>
                <a:off x="5571654" y="2706764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2;p34">
                <a:extLst>
                  <a:ext uri="{FF2B5EF4-FFF2-40B4-BE49-F238E27FC236}">
                    <a16:creationId xmlns:a16="http://schemas.microsoft.com/office/drawing/2014/main" id="{AADBAAD1-BC41-4C1C-9E26-9B7C906E0F9F}"/>
                  </a:ext>
                </a:extLst>
              </p:cNvPr>
              <p:cNvSpPr/>
              <p:nvPr/>
            </p:nvSpPr>
            <p:spPr>
              <a:xfrm>
                <a:off x="5446236" y="2527828"/>
                <a:ext cx="76443" cy="57326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183" extrusionOk="0">
                    <a:moveTo>
                      <a:pt x="967" y="0"/>
                    </a:moveTo>
                    <a:lnTo>
                      <a:pt x="967" y="488"/>
                    </a:lnTo>
                    <a:cubicBezTo>
                      <a:pt x="967" y="584"/>
                      <a:pt x="920" y="661"/>
                      <a:pt x="833" y="709"/>
                    </a:cubicBezTo>
                    <a:lnTo>
                      <a:pt x="269" y="986"/>
                    </a:lnTo>
                    <a:cubicBezTo>
                      <a:pt x="96" y="1072"/>
                      <a:pt x="1" y="1244"/>
                      <a:pt x="1" y="1426"/>
                    </a:cubicBezTo>
                    <a:lnTo>
                      <a:pt x="1" y="1943"/>
                    </a:lnTo>
                    <a:cubicBezTo>
                      <a:pt x="1" y="2077"/>
                      <a:pt x="106" y="2182"/>
                      <a:pt x="240" y="2182"/>
                    </a:cubicBezTo>
                    <a:lnTo>
                      <a:pt x="2671" y="2182"/>
                    </a:lnTo>
                    <a:cubicBezTo>
                      <a:pt x="2805" y="2182"/>
                      <a:pt x="2910" y="2077"/>
                      <a:pt x="2910" y="1943"/>
                    </a:cubicBezTo>
                    <a:lnTo>
                      <a:pt x="2910" y="1426"/>
                    </a:lnTo>
                    <a:cubicBezTo>
                      <a:pt x="2910" y="1244"/>
                      <a:pt x="2805" y="1072"/>
                      <a:pt x="2642" y="986"/>
                    </a:cubicBezTo>
                    <a:lnTo>
                      <a:pt x="2078" y="709"/>
                    </a:lnTo>
                    <a:cubicBezTo>
                      <a:pt x="1991" y="661"/>
                      <a:pt x="1944" y="584"/>
                      <a:pt x="1944" y="488"/>
                    </a:cubicBezTo>
                    <a:lnTo>
                      <a:pt x="1944" y="0"/>
                    </a:ln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3;p34">
                <a:extLst>
                  <a:ext uri="{FF2B5EF4-FFF2-40B4-BE49-F238E27FC236}">
                    <a16:creationId xmlns:a16="http://schemas.microsoft.com/office/drawing/2014/main" id="{44223307-160E-40C6-B9EE-9224517FE2E5}"/>
                  </a:ext>
                </a:extLst>
              </p:cNvPr>
              <p:cNvSpPr/>
              <p:nvPr/>
            </p:nvSpPr>
            <p:spPr>
              <a:xfrm>
                <a:off x="5446236" y="2547917"/>
                <a:ext cx="76443" cy="37237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418" extrusionOk="0">
                    <a:moveTo>
                      <a:pt x="709" y="1"/>
                    </a:moveTo>
                    <a:lnTo>
                      <a:pt x="269" y="221"/>
                    </a:lnTo>
                    <a:cubicBezTo>
                      <a:pt x="96" y="307"/>
                      <a:pt x="1" y="479"/>
                      <a:pt x="1" y="661"/>
                    </a:cubicBezTo>
                    <a:lnTo>
                      <a:pt x="1" y="1178"/>
                    </a:lnTo>
                    <a:cubicBezTo>
                      <a:pt x="1" y="1312"/>
                      <a:pt x="106" y="1417"/>
                      <a:pt x="240" y="1417"/>
                    </a:cubicBezTo>
                    <a:lnTo>
                      <a:pt x="2671" y="1417"/>
                    </a:lnTo>
                    <a:cubicBezTo>
                      <a:pt x="2795" y="1417"/>
                      <a:pt x="2910" y="1312"/>
                      <a:pt x="2910" y="1178"/>
                    </a:cubicBezTo>
                    <a:lnTo>
                      <a:pt x="2910" y="661"/>
                    </a:lnTo>
                    <a:cubicBezTo>
                      <a:pt x="2910" y="479"/>
                      <a:pt x="2805" y="307"/>
                      <a:pt x="2642" y="221"/>
                    </a:cubicBezTo>
                    <a:lnTo>
                      <a:pt x="2202" y="1"/>
                    </a:lnTo>
                    <a:cubicBezTo>
                      <a:pt x="2011" y="240"/>
                      <a:pt x="1733" y="360"/>
                      <a:pt x="1455" y="360"/>
                    </a:cubicBezTo>
                    <a:cubicBezTo>
                      <a:pt x="1178" y="360"/>
                      <a:pt x="900" y="240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4;p34">
                <a:extLst>
                  <a:ext uri="{FF2B5EF4-FFF2-40B4-BE49-F238E27FC236}">
                    <a16:creationId xmlns:a16="http://schemas.microsoft.com/office/drawing/2014/main" id="{5B3D6EA4-9625-4C77-B4B7-92F048FE4374}"/>
                  </a:ext>
                </a:extLst>
              </p:cNvPr>
              <p:cNvSpPr/>
              <p:nvPr/>
            </p:nvSpPr>
            <p:spPr>
              <a:xfrm>
                <a:off x="5446000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58" y="1"/>
                    </a:moveTo>
                    <a:cubicBezTo>
                      <a:pt x="19" y="68"/>
                      <a:pt x="0" y="154"/>
                      <a:pt x="0" y="230"/>
                    </a:cubicBezTo>
                    <a:lnTo>
                      <a:pt x="0" y="747"/>
                    </a:lnTo>
                    <a:cubicBezTo>
                      <a:pt x="0" y="881"/>
                      <a:pt x="105" y="986"/>
                      <a:pt x="239" y="986"/>
                    </a:cubicBezTo>
                    <a:lnTo>
                      <a:pt x="728" y="986"/>
                    </a:lnTo>
                    <a:lnTo>
                      <a:pt x="737" y="747"/>
                    </a:lnTo>
                    <a:cubicBezTo>
                      <a:pt x="737" y="594"/>
                      <a:pt x="661" y="450"/>
                      <a:pt x="536" y="364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5;p34">
                <a:extLst>
                  <a:ext uri="{FF2B5EF4-FFF2-40B4-BE49-F238E27FC236}">
                    <a16:creationId xmlns:a16="http://schemas.microsoft.com/office/drawing/2014/main" id="{634F834C-D583-4361-AD47-FA1FDC4043B6}"/>
                  </a:ext>
                </a:extLst>
              </p:cNvPr>
              <p:cNvSpPr/>
              <p:nvPr/>
            </p:nvSpPr>
            <p:spPr>
              <a:xfrm>
                <a:off x="5503536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680" y="1"/>
                    </a:moveTo>
                    <a:lnTo>
                      <a:pt x="202" y="364"/>
                    </a:lnTo>
                    <a:cubicBezTo>
                      <a:pt x="77" y="450"/>
                      <a:pt x="1" y="594"/>
                      <a:pt x="1" y="747"/>
                    </a:cubicBezTo>
                    <a:lnTo>
                      <a:pt x="10" y="747"/>
                    </a:lnTo>
                    <a:lnTo>
                      <a:pt x="10" y="986"/>
                    </a:lnTo>
                    <a:lnTo>
                      <a:pt x="498" y="986"/>
                    </a:lnTo>
                    <a:cubicBezTo>
                      <a:pt x="632" y="986"/>
                      <a:pt x="738" y="881"/>
                      <a:pt x="738" y="747"/>
                    </a:cubicBezTo>
                    <a:lnTo>
                      <a:pt x="738" y="230"/>
                    </a:lnTo>
                    <a:cubicBezTo>
                      <a:pt x="738" y="154"/>
                      <a:pt x="719" y="68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6;p34">
                <a:extLst>
                  <a:ext uri="{FF2B5EF4-FFF2-40B4-BE49-F238E27FC236}">
                    <a16:creationId xmlns:a16="http://schemas.microsoft.com/office/drawing/2014/main" id="{8F7A385A-DEE0-4959-A6BF-8D19E045DF64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202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lnTo>
                      <a:pt x="0" y="1225"/>
                    </a:lnTo>
                    <a:cubicBezTo>
                      <a:pt x="0" y="1761"/>
                      <a:pt x="441" y="2201"/>
                      <a:pt x="976" y="2201"/>
                    </a:cubicBezTo>
                    <a:cubicBezTo>
                      <a:pt x="1512" y="2201"/>
                      <a:pt x="1953" y="1761"/>
                      <a:pt x="1953" y="1215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7;p34">
                <a:extLst>
                  <a:ext uri="{FF2B5EF4-FFF2-40B4-BE49-F238E27FC236}">
                    <a16:creationId xmlns:a16="http://schemas.microsoft.com/office/drawing/2014/main" id="{FAB41944-3DBA-40F5-B7A9-A306EABA1C53}"/>
                  </a:ext>
                </a:extLst>
              </p:cNvPr>
              <p:cNvSpPr/>
              <p:nvPr/>
            </p:nvSpPr>
            <p:spPr>
              <a:xfrm>
                <a:off x="5458867" y="2476569"/>
                <a:ext cx="35162" cy="5753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191" extrusionOk="0">
                    <a:moveTo>
                      <a:pt x="735" y="0"/>
                    </a:moveTo>
                    <a:cubicBezTo>
                      <a:pt x="333" y="0"/>
                      <a:pt x="8" y="325"/>
                      <a:pt x="8" y="737"/>
                    </a:cubicBezTo>
                    <a:lnTo>
                      <a:pt x="8" y="1215"/>
                    </a:lnTo>
                    <a:cubicBezTo>
                      <a:pt x="0" y="1772"/>
                      <a:pt x="460" y="2191"/>
                      <a:pt x="970" y="2191"/>
                    </a:cubicBezTo>
                    <a:cubicBezTo>
                      <a:pt x="1092" y="2191"/>
                      <a:pt x="1216" y="2167"/>
                      <a:pt x="1338" y="2115"/>
                    </a:cubicBezTo>
                    <a:cubicBezTo>
                      <a:pt x="974" y="1971"/>
                      <a:pt x="735" y="1617"/>
                      <a:pt x="735" y="1225"/>
                    </a:cubicBezTo>
                    <a:lnTo>
                      <a:pt x="735" y="737"/>
                    </a:lnTo>
                    <a:cubicBezTo>
                      <a:pt x="735" y="373"/>
                      <a:pt x="984" y="77"/>
                      <a:pt x="1338" y="19"/>
                    </a:cubicBezTo>
                    <a:cubicBezTo>
                      <a:pt x="1300" y="10"/>
                      <a:pt x="1262" y="0"/>
                      <a:pt x="1223" y="0"/>
                    </a:cubicBezTo>
                    <a:close/>
                  </a:path>
                </a:pathLst>
              </a:custGeom>
              <a:solidFill>
                <a:srgbClr val="7A5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8;p34">
                <a:extLst>
                  <a:ext uri="{FF2B5EF4-FFF2-40B4-BE49-F238E27FC236}">
                    <a16:creationId xmlns:a16="http://schemas.microsoft.com/office/drawing/2014/main" id="{B36E47EB-852A-434D-B105-08E13E87DD4C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25656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977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cubicBezTo>
                      <a:pt x="0" y="737"/>
                      <a:pt x="737" y="976"/>
                      <a:pt x="1953" y="976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9;p34">
                <a:extLst>
                  <a:ext uri="{FF2B5EF4-FFF2-40B4-BE49-F238E27FC236}">
                    <a16:creationId xmlns:a16="http://schemas.microsoft.com/office/drawing/2014/main" id="{BE5C5AB9-B8CB-4E94-8BB5-FAA42B9112FB}"/>
                  </a:ext>
                </a:extLst>
              </p:cNvPr>
              <p:cNvSpPr/>
              <p:nvPr/>
            </p:nvSpPr>
            <p:spPr>
              <a:xfrm>
                <a:off x="5458960" y="2476569"/>
                <a:ext cx="34978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91" extrusionOk="0">
                    <a:moveTo>
                      <a:pt x="728" y="0"/>
                    </a:moveTo>
                    <a:cubicBezTo>
                      <a:pt x="326" y="0"/>
                      <a:pt x="1" y="325"/>
                      <a:pt x="1" y="737"/>
                    </a:cubicBezTo>
                    <a:cubicBezTo>
                      <a:pt x="240" y="804"/>
                      <a:pt x="479" y="852"/>
                      <a:pt x="728" y="890"/>
                    </a:cubicBezTo>
                    <a:lnTo>
                      <a:pt x="728" y="737"/>
                    </a:lnTo>
                    <a:cubicBezTo>
                      <a:pt x="728" y="373"/>
                      <a:pt x="977" y="77"/>
                      <a:pt x="1331" y="19"/>
                    </a:cubicBezTo>
                    <a:cubicBezTo>
                      <a:pt x="1293" y="10"/>
                      <a:pt x="1255" y="0"/>
                      <a:pt x="1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1700;p34">
              <a:extLst>
                <a:ext uri="{FF2B5EF4-FFF2-40B4-BE49-F238E27FC236}">
                  <a16:creationId xmlns:a16="http://schemas.microsoft.com/office/drawing/2014/main" id="{8D5336C7-6D1E-47A8-8DD9-EED6917110C9}"/>
                </a:ext>
              </a:extLst>
            </p:cNvPr>
            <p:cNvSpPr/>
            <p:nvPr/>
          </p:nvSpPr>
          <p:spPr>
            <a:xfrm flipH="1">
              <a:off x="4335880" y="2827941"/>
              <a:ext cx="142720" cy="190873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17;p25">
            <a:extLst>
              <a:ext uri="{FF2B5EF4-FFF2-40B4-BE49-F238E27FC236}">
                <a16:creationId xmlns:a16="http://schemas.microsoft.com/office/drawing/2014/main" id="{F8F88D4C-535C-49F3-9BB6-0293A860DA59}"/>
              </a:ext>
            </a:extLst>
          </p:cNvPr>
          <p:cNvSpPr txBox="1">
            <a:spLocks noGrp="1"/>
          </p:cNvSpPr>
          <p:nvPr/>
        </p:nvSpPr>
        <p:spPr>
          <a:xfrm>
            <a:off x="953606" y="286239"/>
            <a:ext cx="6727862" cy="4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jalla One"/>
              <a:buNone/>
              <a:defRPr sz="4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3200"/>
              <a:t>Stage 2: Add Job Type Filters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F39A8-A94E-4380-9371-9734DF318DB1}"/>
              </a:ext>
            </a:extLst>
          </p:cNvPr>
          <p:cNvSpPr txBox="1"/>
          <p:nvPr/>
        </p:nvSpPr>
        <p:spPr>
          <a:xfrm>
            <a:off x="2708159" y="17174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Google Shape;1511;p30">
            <a:extLst>
              <a:ext uri="{FF2B5EF4-FFF2-40B4-BE49-F238E27FC236}">
                <a16:creationId xmlns:a16="http://schemas.microsoft.com/office/drawing/2014/main" id="{634A6FBD-4762-495E-8008-F213D65C2DD0}"/>
              </a:ext>
            </a:extLst>
          </p:cNvPr>
          <p:cNvSpPr txBox="1">
            <a:spLocks/>
          </p:cNvSpPr>
          <p:nvPr/>
        </p:nvSpPr>
        <p:spPr>
          <a:xfrm>
            <a:off x="275559" y="222219"/>
            <a:ext cx="8485781" cy="242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dk2"/>
              </a:buClr>
              <a:buSzPts val="1200"/>
            </a:pPr>
            <a:r>
              <a:rPr lang="en-US" b="1"/>
              <a:t> Step 2:</a:t>
            </a:r>
            <a:endParaRPr lang="en-US"/>
          </a:p>
          <a:p>
            <a:pPr indent="-304800" algn="l">
              <a:lnSpc>
                <a:spcPct val="150000"/>
              </a:lnSpc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-US" sz="1400" b="1"/>
              <a:t>Split the dataset: </a:t>
            </a:r>
            <a:r>
              <a:rPr lang="en-US" sz="1400"/>
              <a:t>Set 80% as train data and 20% as validation data.</a:t>
            </a:r>
          </a:p>
          <a:p>
            <a:pPr indent="-304800" algn="l">
              <a:lnSpc>
                <a:spcPct val="150000"/>
              </a:lnSpc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-US" sz="1400" b="1"/>
              <a:t>Train the model: </a:t>
            </a:r>
            <a:r>
              <a:rPr lang="en-US" sz="1400"/>
              <a:t>Using the best model SVM in Stage 1 to train the model.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4547B2B-4D6E-4910-8F80-031E2904E0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082398"/>
              </p:ext>
            </p:extLst>
          </p:nvPr>
        </p:nvGraphicFramePr>
        <p:xfrm>
          <a:off x="-745555" y="1955038"/>
          <a:ext cx="9941539" cy="324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6701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6;p34">
            <a:extLst>
              <a:ext uri="{FF2B5EF4-FFF2-40B4-BE49-F238E27FC236}">
                <a16:creationId xmlns:a16="http://schemas.microsoft.com/office/drawing/2014/main" id="{66A30586-C9BA-412D-9417-9933DA307D4D}"/>
              </a:ext>
            </a:extLst>
          </p:cNvPr>
          <p:cNvGrpSpPr/>
          <p:nvPr/>
        </p:nvGrpSpPr>
        <p:grpSpPr>
          <a:xfrm>
            <a:off x="202413" y="102736"/>
            <a:ext cx="612910" cy="746740"/>
            <a:chOff x="3490198" y="1609800"/>
            <a:chExt cx="2163611" cy="2993695"/>
          </a:xfrm>
        </p:grpSpPr>
        <p:grpSp>
          <p:nvGrpSpPr>
            <p:cNvPr id="27" name="Google Shape;1667;p34">
              <a:extLst>
                <a:ext uri="{FF2B5EF4-FFF2-40B4-BE49-F238E27FC236}">
                  <a16:creationId xmlns:a16="http://schemas.microsoft.com/office/drawing/2014/main" id="{6EDFC953-2DC7-489B-B6A6-10C295A4153A}"/>
                </a:ext>
              </a:extLst>
            </p:cNvPr>
            <p:cNvGrpSpPr/>
            <p:nvPr/>
          </p:nvGrpSpPr>
          <p:grpSpPr>
            <a:xfrm>
              <a:off x="3584573" y="1688000"/>
              <a:ext cx="2069236" cy="2915495"/>
              <a:chOff x="5388701" y="2393823"/>
              <a:chExt cx="280982" cy="395896"/>
            </a:xfrm>
          </p:grpSpPr>
          <p:sp>
            <p:nvSpPr>
              <p:cNvPr id="59" name="Google Shape;1668;p34">
                <a:extLst>
                  <a:ext uri="{FF2B5EF4-FFF2-40B4-BE49-F238E27FC236}">
                    <a16:creationId xmlns:a16="http://schemas.microsoft.com/office/drawing/2014/main" id="{56AB3829-8306-45AD-8D68-204930CC2A3E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9;p34">
                <a:extLst>
                  <a:ext uri="{FF2B5EF4-FFF2-40B4-BE49-F238E27FC236}">
                    <a16:creationId xmlns:a16="http://schemas.microsoft.com/office/drawing/2014/main" id="{BBEE433A-6F33-459D-BFDF-EFD5BDF00388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670;p34">
              <a:extLst>
                <a:ext uri="{FF2B5EF4-FFF2-40B4-BE49-F238E27FC236}">
                  <a16:creationId xmlns:a16="http://schemas.microsoft.com/office/drawing/2014/main" id="{11318E6D-F1CF-4C59-8BED-488ECE25F8EE}"/>
                </a:ext>
              </a:extLst>
            </p:cNvPr>
            <p:cNvGrpSpPr/>
            <p:nvPr/>
          </p:nvGrpSpPr>
          <p:grpSpPr>
            <a:xfrm>
              <a:off x="3490198" y="1609800"/>
              <a:ext cx="2069236" cy="2915495"/>
              <a:chOff x="5388701" y="2393823"/>
              <a:chExt cx="280982" cy="395896"/>
            </a:xfrm>
          </p:grpSpPr>
          <p:sp>
            <p:nvSpPr>
              <p:cNvPr id="30" name="Google Shape;1671;p34">
                <a:extLst>
                  <a:ext uri="{FF2B5EF4-FFF2-40B4-BE49-F238E27FC236}">
                    <a16:creationId xmlns:a16="http://schemas.microsoft.com/office/drawing/2014/main" id="{408EFD27-7DD0-4C07-B0AB-77319545672C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2;p34">
                <a:extLst>
                  <a:ext uri="{FF2B5EF4-FFF2-40B4-BE49-F238E27FC236}">
                    <a16:creationId xmlns:a16="http://schemas.microsoft.com/office/drawing/2014/main" id="{9C3F0374-8834-4822-B259-4400242685CF}"/>
                  </a:ext>
                </a:extLst>
              </p:cNvPr>
              <p:cNvSpPr/>
              <p:nvPr/>
            </p:nvSpPr>
            <p:spPr>
              <a:xfrm>
                <a:off x="5401516" y="2419506"/>
                <a:ext cx="255352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3122" extrusionOk="0">
                    <a:moveTo>
                      <a:pt x="2192" y="1"/>
                    </a:moveTo>
                    <a:lnTo>
                      <a:pt x="2192" y="240"/>
                    </a:lnTo>
                    <a:cubicBezTo>
                      <a:pt x="2192" y="374"/>
                      <a:pt x="2087" y="479"/>
                      <a:pt x="1953" y="479"/>
                    </a:cubicBezTo>
                    <a:lnTo>
                      <a:pt x="488" y="479"/>
                    </a:lnTo>
                    <a:cubicBezTo>
                      <a:pt x="211" y="479"/>
                      <a:pt x="0" y="699"/>
                      <a:pt x="0" y="967"/>
                    </a:cubicBezTo>
                    <a:lnTo>
                      <a:pt x="0" y="12633"/>
                    </a:lnTo>
                    <a:cubicBezTo>
                      <a:pt x="0" y="12901"/>
                      <a:pt x="220" y="13121"/>
                      <a:pt x="488" y="13121"/>
                    </a:cubicBezTo>
                    <a:lnTo>
                      <a:pt x="9236" y="13121"/>
                    </a:lnTo>
                    <a:cubicBezTo>
                      <a:pt x="9504" y="13121"/>
                      <a:pt x="9724" y="12901"/>
                      <a:pt x="9724" y="12633"/>
                    </a:cubicBezTo>
                    <a:lnTo>
                      <a:pt x="9724" y="967"/>
                    </a:lnTo>
                    <a:cubicBezTo>
                      <a:pt x="9724" y="699"/>
                      <a:pt x="9504" y="479"/>
                      <a:pt x="9236" y="479"/>
                    </a:cubicBezTo>
                    <a:lnTo>
                      <a:pt x="7781" y="479"/>
                    </a:lnTo>
                    <a:cubicBezTo>
                      <a:pt x="7647" y="479"/>
                      <a:pt x="7542" y="374"/>
                      <a:pt x="7542" y="240"/>
                    </a:cubicBezTo>
                    <a:lnTo>
                      <a:pt x="7542" y="1"/>
                    </a:lnTo>
                    <a:lnTo>
                      <a:pt x="5599" y="1"/>
                    </a:lnTo>
                    <a:cubicBezTo>
                      <a:pt x="5580" y="393"/>
                      <a:pt x="5254" y="699"/>
                      <a:pt x="4872" y="699"/>
                    </a:cubicBezTo>
                    <a:cubicBezTo>
                      <a:pt x="4479" y="699"/>
                      <a:pt x="4154" y="393"/>
                      <a:pt x="4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3;p34">
                <a:extLst>
                  <a:ext uri="{FF2B5EF4-FFF2-40B4-BE49-F238E27FC236}">
                    <a16:creationId xmlns:a16="http://schemas.microsoft.com/office/drawing/2014/main" id="{5AA02B8A-0401-4AFB-9BB7-301A098B1BD0}"/>
                  </a:ext>
                </a:extLst>
              </p:cNvPr>
              <p:cNvSpPr/>
              <p:nvPr/>
            </p:nvSpPr>
            <p:spPr>
              <a:xfrm>
                <a:off x="5414330" y="2444899"/>
                <a:ext cx="229722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1667" extrusionOk="0">
                    <a:moveTo>
                      <a:pt x="240" y="0"/>
                    </a:moveTo>
                    <a:cubicBezTo>
                      <a:pt x="106" y="0"/>
                      <a:pt x="0" y="105"/>
                      <a:pt x="0" y="239"/>
                    </a:cubicBezTo>
                    <a:lnTo>
                      <a:pt x="0" y="11427"/>
                    </a:lnTo>
                    <a:cubicBezTo>
                      <a:pt x="0" y="11561"/>
                      <a:pt x="106" y="11666"/>
                      <a:pt x="240" y="11666"/>
                    </a:cubicBezTo>
                    <a:lnTo>
                      <a:pt x="8508" y="11666"/>
                    </a:lnTo>
                    <a:cubicBezTo>
                      <a:pt x="8642" y="11666"/>
                      <a:pt x="8748" y="11561"/>
                      <a:pt x="8738" y="11427"/>
                    </a:cubicBezTo>
                    <a:lnTo>
                      <a:pt x="8738" y="239"/>
                    </a:lnTo>
                    <a:cubicBezTo>
                      <a:pt x="8738" y="105"/>
                      <a:pt x="8633" y="0"/>
                      <a:pt x="8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4;p34">
                <a:extLst>
                  <a:ext uri="{FF2B5EF4-FFF2-40B4-BE49-F238E27FC236}">
                    <a16:creationId xmlns:a16="http://schemas.microsoft.com/office/drawing/2014/main" id="{5C521992-8D70-4817-952D-F74EC07874F4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5;p34">
                <a:extLst>
                  <a:ext uri="{FF2B5EF4-FFF2-40B4-BE49-F238E27FC236}">
                    <a16:creationId xmlns:a16="http://schemas.microsoft.com/office/drawing/2014/main" id="{F7B1A39E-2F99-4210-9DAD-811D114A4CAA}"/>
                  </a:ext>
                </a:extLst>
              </p:cNvPr>
              <p:cNvSpPr/>
              <p:nvPr/>
            </p:nvSpPr>
            <p:spPr>
              <a:xfrm>
                <a:off x="5471866" y="2438597"/>
                <a:ext cx="114625" cy="12605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480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cubicBezTo>
                      <a:pt x="1" y="374"/>
                      <a:pt x="106" y="479"/>
                      <a:pt x="240" y="479"/>
                    </a:cubicBezTo>
                    <a:lnTo>
                      <a:pt x="4126" y="479"/>
                    </a:lnTo>
                    <a:cubicBezTo>
                      <a:pt x="4260" y="479"/>
                      <a:pt x="4365" y="374"/>
                      <a:pt x="4365" y="240"/>
                    </a:cubicBezTo>
                    <a:cubicBezTo>
                      <a:pt x="4365" y="106"/>
                      <a:pt x="4260" y="1"/>
                      <a:pt x="4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6;p34">
                <a:extLst>
                  <a:ext uri="{FF2B5EF4-FFF2-40B4-BE49-F238E27FC236}">
                    <a16:creationId xmlns:a16="http://schemas.microsoft.com/office/drawing/2014/main" id="{234E2ED0-4EE3-4CEF-8417-2752E4C78882}"/>
                  </a:ext>
                </a:extLst>
              </p:cNvPr>
              <p:cNvSpPr/>
              <p:nvPr/>
            </p:nvSpPr>
            <p:spPr>
              <a:xfrm>
                <a:off x="5542007" y="2483344"/>
                <a:ext cx="76417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967" extrusionOk="0">
                    <a:moveTo>
                      <a:pt x="239" y="0"/>
                    </a:moveTo>
                    <a:cubicBezTo>
                      <a:pt x="105" y="0"/>
                      <a:pt x="0" y="106"/>
                      <a:pt x="0" y="240"/>
                    </a:cubicBezTo>
                    <a:lnTo>
                      <a:pt x="0" y="718"/>
                    </a:lnTo>
                    <a:cubicBezTo>
                      <a:pt x="0" y="852"/>
                      <a:pt x="105" y="967"/>
                      <a:pt x="239" y="967"/>
                    </a:cubicBezTo>
                    <a:lnTo>
                      <a:pt x="2670" y="967"/>
                    </a:lnTo>
                    <a:cubicBezTo>
                      <a:pt x="2804" y="967"/>
                      <a:pt x="2909" y="862"/>
                      <a:pt x="2909" y="728"/>
                    </a:cubicBezTo>
                    <a:lnTo>
                      <a:pt x="2909" y="240"/>
                    </a:lnTo>
                    <a:cubicBezTo>
                      <a:pt x="2909" y="106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77;p34">
                <a:extLst>
                  <a:ext uri="{FF2B5EF4-FFF2-40B4-BE49-F238E27FC236}">
                    <a16:creationId xmlns:a16="http://schemas.microsoft.com/office/drawing/2014/main" id="{924A58E6-82B7-4533-8580-E54213593EC9}"/>
                  </a:ext>
                </a:extLst>
              </p:cNvPr>
              <p:cNvSpPr/>
              <p:nvPr/>
            </p:nvSpPr>
            <p:spPr>
              <a:xfrm>
                <a:off x="5539722" y="2527828"/>
                <a:ext cx="8096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489" extrusionOk="0">
                    <a:moveTo>
                      <a:pt x="326" y="0"/>
                    </a:moveTo>
                    <a:cubicBezTo>
                      <a:pt x="1" y="0"/>
                      <a:pt x="1" y="488"/>
                      <a:pt x="326" y="488"/>
                    </a:cubicBezTo>
                    <a:lnTo>
                      <a:pt x="2757" y="488"/>
                    </a:lnTo>
                    <a:cubicBezTo>
                      <a:pt x="3083" y="488"/>
                      <a:pt x="3083" y="0"/>
                      <a:pt x="2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78;p34">
                <a:extLst>
                  <a:ext uri="{FF2B5EF4-FFF2-40B4-BE49-F238E27FC236}">
                    <a16:creationId xmlns:a16="http://schemas.microsoft.com/office/drawing/2014/main" id="{18F4D60D-F6ED-4966-B9E6-5B49252AB087}"/>
                  </a:ext>
                </a:extLst>
              </p:cNvPr>
              <p:cNvSpPr/>
              <p:nvPr/>
            </p:nvSpPr>
            <p:spPr>
              <a:xfrm>
                <a:off x="5539722" y="2553458"/>
                <a:ext cx="42751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489" extrusionOk="0">
                    <a:moveTo>
                      <a:pt x="326" y="1"/>
                    </a:moveTo>
                    <a:cubicBezTo>
                      <a:pt x="1" y="1"/>
                      <a:pt x="1" y="489"/>
                      <a:pt x="326" y="489"/>
                    </a:cubicBezTo>
                    <a:lnTo>
                      <a:pt x="1302" y="489"/>
                    </a:lnTo>
                    <a:cubicBezTo>
                      <a:pt x="1628" y="489"/>
                      <a:pt x="1628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79;p34">
                <a:extLst>
                  <a:ext uri="{FF2B5EF4-FFF2-40B4-BE49-F238E27FC236}">
                    <a16:creationId xmlns:a16="http://schemas.microsoft.com/office/drawing/2014/main" id="{471C029A-B58C-4985-8964-5D8C8CDAD055}"/>
                  </a:ext>
                </a:extLst>
              </p:cNvPr>
              <p:cNvSpPr/>
              <p:nvPr/>
            </p:nvSpPr>
            <p:spPr>
              <a:xfrm>
                <a:off x="5437702" y="2604481"/>
                <a:ext cx="18298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489" extrusionOk="0">
                    <a:moveTo>
                      <a:pt x="316" y="0"/>
                    </a:moveTo>
                    <a:cubicBezTo>
                      <a:pt x="0" y="0"/>
                      <a:pt x="0" y="488"/>
                      <a:pt x="316" y="488"/>
                    </a:cubicBezTo>
                    <a:lnTo>
                      <a:pt x="6642" y="488"/>
                    </a:lnTo>
                    <a:cubicBezTo>
                      <a:pt x="6968" y="488"/>
                      <a:pt x="6968" y="0"/>
                      <a:pt x="66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0;p34">
                <a:extLst>
                  <a:ext uri="{FF2B5EF4-FFF2-40B4-BE49-F238E27FC236}">
                    <a16:creationId xmlns:a16="http://schemas.microsoft.com/office/drawing/2014/main" id="{BDB5CE83-3CA9-4026-BBE4-9379C3398EF9}"/>
                  </a:ext>
                </a:extLst>
              </p:cNvPr>
              <p:cNvSpPr/>
              <p:nvPr/>
            </p:nvSpPr>
            <p:spPr>
              <a:xfrm>
                <a:off x="5437702" y="2630111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81;p34">
                <a:extLst>
                  <a:ext uri="{FF2B5EF4-FFF2-40B4-BE49-F238E27FC236}">
                    <a16:creationId xmlns:a16="http://schemas.microsoft.com/office/drawing/2014/main" id="{5AA6195E-2C57-4A32-B260-C3C15D04993D}"/>
                  </a:ext>
                </a:extLst>
              </p:cNvPr>
              <p:cNvSpPr/>
              <p:nvPr/>
            </p:nvSpPr>
            <p:spPr>
              <a:xfrm>
                <a:off x="5437702" y="2706764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82;p34">
                <a:extLst>
                  <a:ext uri="{FF2B5EF4-FFF2-40B4-BE49-F238E27FC236}">
                    <a16:creationId xmlns:a16="http://schemas.microsoft.com/office/drawing/2014/main" id="{02B481B0-9A46-4F86-B026-38F8A4B7A8CA}"/>
                  </a:ext>
                </a:extLst>
              </p:cNvPr>
              <p:cNvSpPr/>
              <p:nvPr/>
            </p:nvSpPr>
            <p:spPr>
              <a:xfrm>
                <a:off x="5437702" y="268113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83;p34">
                <a:extLst>
                  <a:ext uri="{FF2B5EF4-FFF2-40B4-BE49-F238E27FC236}">
                    <a16:creationId xmlns:a16="http://schemas.microsoft.com/office/drawing/2014/main" id="{CF37C389-D0F6-4643-9A22-9051E0057ED5}"/>
                  </a:ext>
                </a:extLst>
              </p:cNvPr>
              <p:cNvSpPr/>
              <p:nvPr/>
            </p:nvSpPr>
            <p:spPr>
              <a:xfrm>
                <a:off x="5437702" y="265550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84;p34">
                <a:extLst>
                  <a:ext uri="{FF2B5EF4-FFF2-40B4-BE49-F238E27FC236}">
                    <a16:creationId xmlns:a16="http://schemas.microsoft.com/office/drawing/2014/main" id="{1418ACCD-EEED-4574-B8D9-89B828D255D4}"/>
                  </a:ext>
                </a:extLst>
              </p:cNvPr>
              <p:cNvSpPr/>
              <p:nvPr/>
            </p:nvSpPr>
            <p:spPr>
              <a:xfrm>
                <a:off x="5475910" y="2630111"/>
                <a:ext cx="5530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1790" y="479"/>
                    </a:lnTo>
                    <a:cubicBezTo>
                      <a:pt x="2106" y="479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85;p34">
                <a:extLst>
                  <a:ext uri="{FF2B5EF4-FFF2-40B4-BE49-F238E27FC236}">
                    <a16:creationId xmlns:a16="http://schemas.microsoft.com/office/drawing/2014/main" id="{9639BD0C-AECB-43B5-A809-E9D6047EDD5C}"/>
                  </a:ext>
                </a:extLst>
              </p:cNvPr>
              <p:cNvSpPr/>
              <p:nvPr/>
            </p:nvSpPr>
            <p:spPr>
              <a:xfrm>
                <a:off x="5475910" y="2706764"/>
                <a:ext cx="80933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2756" y="479"/>
                    </a:lnTo>
                    <a:cubicBezTo>
                      <a:pt x="3082" y="479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86;p34">
                <a:extLst>
                  <a:ext uri="{FF2B5EF4-FFF2-40B4-BE49-F238E27FC236}">
                    <a16:creationId xmlns:a16="http://schemas.microsoft.com/office/drawing/2014/main" id="{80D6DB7D-8EDE-4DE5-9D67-EB067E8BA521}"/>
                  </a:ext>
                </a:extLst>
              </p:cNvPr>
              <p:cNvSpPr/>
              <p:nvPr/>
            </p:nvSpPr>
            <p:spPr>
              <a:xfrm>
                <a:off x="5475910" y="2681134"/>
                <a:ext cx="5530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1790" y="488"/>
                    </a:lnTo>
                    <a:cubicBezTo>
                      <a:pt x="2106" y="488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7;p34">
                <a:extLst>
                  <a:ext uri="{FF2B5EF4-FFF2-40B4-BE49-F238E27FC236}">
                    <a16:creationId xmlns:a16="http://schemas.microsoft.com/office/drawing/2014/main" id="{27541B4A-5FE0-4E03-9C92-A3DAE027B313}"/>
                  </a:ext>
                </a:extLst>
              </p:cNvPr>
              <p:cNvSpPr/>
              <p:nvPr/>
            </p:nvSpPr>
            <p:spPr>
              <a:xfrm>
                <a:off x="5475910" y="2655504"/>
                <a:ext cx="80933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2756" y="488"/>
                    </a:lnTo>
                    <a:cubicBezTo>
                      <a:pt x="3082" y="488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8;p34">
                <a:extLst>
                  <a:ext uri="{FF2B5EF4-FFF2-40B4-BE49-F238E27FC236}">
                    <a16:creationId xmlns:a16="http://schemas.microsoft.com/office/drawing/2014/main" id="{8CFBAF44-36B5-4FD9-99ED-E043C3333418}"/>
                  </a:ext>
                </a:extLst>
              </p:cNvPr>
              <p:cNvSpPr/>
              <p:nvPr/>
            </p:nvSpPr>
            <p:spPr>
              <a:xfrm>
                <a:off x="5571654" y="265550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9;p34">
                <a:extLst>
                  <a:ext uri="{FF2B5EF4-FFF2-40B4-BE49-F238E27FC236}">
                    <a16:creationId xmlns:a16="http://schemas.microsoft.com/office/drawing/2014/main" id="{CA1ABEAE-7961-48F2-BB42-C2B56578F794}"/>
                  </a:ext>
                </a:extLst>
              </p:cNvPr>
              <p:cNvSpPr/>
              <p:nvPr/>
            </p:nvSpPr>
            <p:spPr>
              <a:xfrm>
                <a:off x="5571654" y="2630111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90;p34">
                <a:extLst>
                  <a:ext uri="{FF2B5EF4-FFF2-40B4-BE49-F238E27FC236}">
                    <a16:creationId xmlns:a16="http://schemas.microsoft.com/office/drawing/2014/main" id="{183D742E-D1AC-4D63-B949-D65A9F518E8E}"/>
                  </a:ext>
                </a:extLst>
              </p:cNvPr>
              <p:cNvSpPr/>
              <p:nvPr/>
            </p:nvSpPr>
            <p:spPr>
              <a:xfrm>
                <a:off x="5571654" y="268113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91;p34">
                <a:extLst>
                  <a:ext uri="{FF2B5EF4-FFF2-40B4-BE49-F238E27FC236}">
                    <a16:creationId xmlns:a16="http://schemas.microsoft.com/office/drawing/2014/main" id="{C3809CFA-506F-4528-B819-B3ED15CE9CB9}"/>
                  </a:ext>
                </a:extLst>
              </p:cNvPr>
              <p:cNvSpPr/>
              <p:nvPr/>
            </p:nvSpPr>
            <p:spPr>
              <a:xfrm>
                <a:off x="5571654" y="2706764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2;p34">
                <a:extLst>
                  <a:ext uri="{FF2B5EF4-FFF2-40B4-BE49-F238E27FC236}">
                    <a16:creationId xmlns:a16="http://schemas.microsoft.com/office/drawing/2014/main" id="{AADBAAD1-BC41-4C1C-9E26-9B7C906E0F9F}"/>
                  </a:ext>
                </a:extLst>
              </p:cNvPr>
              <p:cNvSpPr/>
              <p:nvPr/>
            </p:nvSpPr>
            <p:spPr>
              <a:xfrm>
                <a:off x="5446236" y="2527828"/>
                <a:ext cx="76443" cy="57326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183" extrusionOk="0">
                    <a:moveTo>
                      <a:pt x="967" y="0"/>
                    </a:moveTo>
                    <a:lnTo>
                      <a:pt x="967" y="488"/>
                    </a:lnTo>
                    <a:cubicBezTo>
                      <a:pt x="967" y="584"/>
                      <a:pt x="920" y="661"/>
                      <a:pt x="833" y="709"/>
                    </a:cubicBezTo>
                    <a:lnTo>
                      <a:pt x="269" y="986"/>
                    </a:lnTo>
                    <a:cubicBezTo>
                      <a:pt x="96" y="1072"/>
                      <a:pt x="1" y="1244"/>
                      <a:pt x="1" y="1426"/>
                    </a:cubicBezTo>
                    <a:lnTo>
                      <a:pt x="1" y="1943"/>
                    </a:lnTo>
                    <a:cubicBezTo>
                      <a:pt x="1" y="2077"/>
                      <a:pt x="106" y="2182"/>
                      <a:pt x="240" y="2182"/>
                    </a:cubicBezTo>
                    <a:lnTo>
                      <a:pt x="2671" y="2182"/>
                    </a:lnTo>
                    <a:cubicBezTo>
                      <a:pt x="2805" y="2182"/>
                      <a:pt x="2910" y="2077"/>
                      <a:pt x="2910" y="1943"/>
                    </a:cubicBezTo>
                    <a:lnTo>
                      <a:pt x="2910" y="1426"/>
                    </a:lnTo>
                    <a:cubicBezTo>
                      <a:pt x="2910" y="1244"/>
                      <a:pt x="2805" y="1072"/>
                      <a:pt x="2642" y="986"/>
                    </a:cubicBezTo>
                    <a:lnTo>
                      <a:pt x="2078" y="709"/>
                    </a:lnTo>
                    <a:cubicBezTo>
                      <a:pt x="1991" y="661"/>
                      <a:pt x="1944" y="584"/>
                      <a:pt x="1944" y="488"/>
                    </a:cubicBezTo>
                    <a:lnTo>
                      <a:pt x="1944" y="0"/>
                    </a:ln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3;p34">
                <a:extLst>
                  <a:ext uri="{FF2B5EF4-FFF2-40B4-BE49-F238E27FC236}">
                    <a16:creationId xmlns:a16="http://schemas.microsoft.com/office/drawing/2014/main" id="{44223307-160E-40C6-B9EE-9224517FE2E5}"/>
                  </a:ext>
                </a:extLst>
              </p:cNvPr>
              <p:cNvSpPr/>
              <p:nvPr/>
            </p:nvSpPr>
            <p:spPr>
              <a:xfrm>
                <a:off x="5446236" y="2547917"/>
                <a:ext cx="76443" cy="37237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418" extrusionOk="0">
                    <a:moveTo>
                      <a:pt x="709" y="1"/>
                    </a:moveTo>
                    <a:lnTo>
                      <a:pt x="269" y="221"/>
                    </a:lnTo>
                    <a:cubicBezTo>
                      <a:pt x="96" y="307"/>
                      <a:pt x="1" y="479"/>
                      <a:pt x="1" y="661"/>
                    </a:cubicBezTo>
                    <a:lnTo>
                      <a:pt x="1" y="1178"/>
                    </a:lnTo>
                    <a:cubicBezTo>
                      <a:pt x="1" y="1312"/>
                      <a:pt x="106" y="1417"/>
                      <a:pt x="240" y="1417"/>
                    </a:cubicBezTo>
                    <a:lnTo>
                      <a:pt x="2671" y="1417"/>
                    </a:lnTo>
                    <a:cubicBezTo>
                      <a:pt x="2795" y="1417"/>
                      <a:pt x="2910" y="1312"/>
                      <a:pt x="2910" y="1178"/>
                    </a:cubicBezTo>
                    <a:lnTo>
                      <a:pt x="2910" y="661"/>
                    </a:lnTo>
                    <a:cubicBezTo>
                      <a:pt x="2910" y="479"/>
                      <a:pt x="2805" y="307"/>
                      <a:pt x="2642" y="221"/>
                    </a:cubicBezTo>
                    <a:lnTo>
                      <a:pt x="2202" y="1"/>
                    </a:lnTo>
                    <a:cubicBezTo>
                      <a:pt x="2011" y="240"/>
                      <a:pt x="1733" y="360"/>
                      <a:pt x="1455" y="360"/>
                    </a:cubicBezTo>
                    <a:cubicBezTo>
                      <a:pt x="1178" y="360"/>
                      <a:pt x="900" y="240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4;p34">
                <a:extLst>
                  <a:ext uri="{FF2B5EF4-FFF2-40B4-BE49-F238E27FC236}">
                    <a16:creationId xmlns:a16="http://schemas.microsoft.com/office/drawing/2014/main" id="{5B3D6EA4-9625-4C77-B4B7-92F048FE4374}"/>
                  </a:ext>
                </a:extLst>
              </p:cNvPr>
              <p:cNvSpPr/>
              <p:nvPr/>
            </p:nvSpPr>
            <p:spPr>
              <a:xfrm>
                <a:off x="5446000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58" y="1"/>
                    </a:moveTo>
                    <a:cubicBezTo>
                      <a:pt x="19" y="68"/>
                      <a:pt x="0" y="154"/>
                      <a:pt x="0" y="230"/>
                    </a:cubicBezTo>
                    <a:lnTo>
                      <a:pt x="0" y="747"/>
                    </a:lnTo>
                    <a:cubicBezTo>
                      <a:pt x="0" y="881"/>
                      <a:pt x="105" y="986"/>
                      <a:pt x="239" y="986"/>
                    </a:cubicBezTo>
                    <a:lnTo>
                      <a:pt x="728" y="986"/>
                    </a:lnTo>
                    <a:lnTo>
                      <a:pt x="737" y="747"/>
                    </a:lnTo>
                    <a:cubicBezTo>
                      <a:pt x="737" y="594"/>
                      <a:pt x="661" y="450"/>
                      <a:pt x="536" y="364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5;p34">
                <a:extLst>
                  <a:ext uri="{FF2B5EF4-FFF2-40B4-BE49-F238E27FC236}">
                    <a16:creationId xmlns:a16="http://schemas.microsoft.com/office/drawing/2014/main" id="{634F834C-D583-4361-AD47-FA1FDC4043B6}"/>
                  </a:ext>
                </a:extLst>
              </p:cNvPr>
              <p:cNvSpPr/>
              <p:nvPr/>
            </p:nvSpPr>
            <p:spPr>
              <a:xfrm>
                <a:off x="5503536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680" y="1"/>
                    </a:moveTo>
                    <a:lnTo>
                      <a:pt x="202" y="364"/>
                    </a:lnTo>
                    <a:cubicBezTo>
                      <a:pt x="77" y="450"/>
                      <a:pt x="1" y="594"/>
                      <a:pt x="1" y="747"/>
                    </a:cubicBezTo>
                    <a:lnTo>
                      <a:pt x="10" y="747"/>
                    </a:lnTo>
                    <a:lnTo>
                      <a:pt x="10" y="986"/>
                    </a:lnTo>
                    <a:lnTo>
                      <a:pt x="498" y="986"/>
                    </a:lnTo>
                    <a:cubicBezTo>
                      <a:pt x="632" y="986"/>
                      <a:pt x="738" y="881"/>
                      <a:pt x="738" y="747"/>
                    </a:cubicBezTo>
                    <a:lnTo>
                      <a:pt x="738" y="230"/>
                    </a:lnTo>
                    <a:cubicBezTo>
                      <a:pt x="738" y="154"/>
                      <a:pt x="719" y="68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6;p34">
                <a:extLst>
                  <a:ext uri="{FF2B5EF4-FFF2-40B4-BE49-F238E27FC236}">
                    <a16:creationId xmlns:a16="http://schemas.microsoft.com/office/drawing/2014/main" id="{8F7A385A-DEE0-4959-A6BF-8D19E045DF64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202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lnTo>
                      <a:pt x="0" y="1225"/>
                    </a:lnTo>
                    <a:cubicBezTo>
                      <a:pt x="0" y="1761"/>
                      <a:pt x="441" y="2201"/>
                      <a:pt x="976" y="2201"/>
                    </a:cubicBezTo>
                    <a:cubicBezTo>
                      <a:pt x="1512" y="2201"/>
                      <a:pt x="1953" y="1761"/>
                      <a:pt x="1953" y="1215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7;p34">
                <a:extLst>
                  <a:ext uri="{FF2B5EF4-FFF2-40B4-BE49-F238E27FC236}">
                    <a16:creationId xmlns:a16="http://schemas.microsoft.com/office/drawing/2014/main" id="{FAB41944-3DBA-40F5-B7A9-A306EABA1C53}"/>
                  </a:ext>
                </a:extLst>
              </p:cNvPr>
              <p:cNvSpPr/>
              <p:nvPr/>
            </p:nvSpPr>
            <p:spPr>
              <a:xfrm>
                <a:off x="5458867" y="2476569"/>
                <a:ext cx="35162" cy="5753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191" extrusionOk="0">
                    <a:moveTo>
                      <a:pt x="735" y="0"/>
                    </a:moveTo>
                    <a:cubicBezTo>
                      <a:pt x="333" y="0"/>
                      <a:pt x="8" y="325"/>
                      <a:pt x="8" y="737"/>
                    </a:cubicBezTo>
                    <a:lnTo>
                      <a:pt x="8" y="1215"/>
                    </a:lnTo>
                    <a:cubicBezTo>
                      <a:pt x="0" y="1772"/>
                      <a:pt x="460" y="2191"/>
                      <a:pt x="970" y="2191"/>
                    </a:cubicBezTo>
                    <a:cubicBezTo>
                      <a:pt x="1092" y="2191"/>
                      <a:pt x="1216" y="2167"/>
                      <a:pt x="1338" y="2115"/>
                    </a:cubicBezTo>
                    <a:cubicBezTo>
                      <a:pt x="974" y="1971"/>
                      <a:pt x="735" y="1617"/>
                      <a:pt x="735" y="1225"/>
                    </a:cubicBezTo>
                    <a:lnTo>
                      <a:pt x="735" y="737"/>
                    </a:lnTo>
                    <a:cubicBezTo>
                      <a:pt x="735" y="373"/>
                      <a:pt x="984" y="77"/>
                      <a:pt x="1338" y="19"/>
                    </a:cubicBezTo>
                    <a:cubicBezTo>
                      <a:pt x="1300" y="10"/>
                      <a:pt x="1262" y="0"/>
                      <a:pt x="1223" y="0"/>
                    </a:cubicBezTo>
                    <a:close/>
                  </a:path>
                </a:pathLst>
              </a:custGeom>
              <a:solidFill>
                <a:srgbClr val="7A5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8;p34">
                <a:extLst>
                  <a:ext uri="{FF2B5EF4-FFF2-40B4-BE49-F238E27FC236}">
                    <a16:creationId xmlns:a16="http://schemas.microsoft.com/office/drawing/2014/main" id="{B36E47EB-852A-434D-B105-08E13E87DD4C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25656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977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cubicBezTo>
                      <a:pt x="0" y="737"/>
                      <a:pt x="737" y="976"/>
                      <a:pt x="1953" y="976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9;p34">
                <a:extLst>
                  <a:ext uri="{FF2B5EF4-FFF2-40B4-BE49-F238E27FC236}">
                    <a16:creationId xmlns:a16="http://schemas.microsoft.com/office/drawing/2014/main" id="{BE5C5AB9-B8CB-4E94-8BB5-FAA42B9112FB}"/>
                  </a:ext>
                </a:extLst>
              </p:cNvPr>
              <p:cNvSpPr/>
              <p:nvPr/>
            </p:nvSpPr>
            <p:spPr>
              <a:xfrm>
                <a:off x="5458960" y="2476569"/>
                <a:ext cx="34978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91" extrusionOk="0">
                    <a:moveTo>
                      <a:pt x="728" y="0"/>
                    </a:moveTo>
                    <a:cubicBezTo>
                      <a:pt x="326" y="0"/>
                      <a:pt x="1" y="325"/>
                      <a:pt x="1" y="737"/>
                    </a:cubicBezTo>
                    <a:cubicBezTo>
                      <a:pt x="240" y="804"/>
                      <a:pt x="479" y="852"/>
                      <a:pt x="728" y="890"/>
                    </a:cubicBezTo>
                    <a:lnTo>
                      <a:pt x="728" y="737"/>
                    </a:lnTo>
                    <a:cubicBezTo>
                      <a:pt x="728" y="373"/>
                      <a:pt x="977" y="77"/>
                      <a:pt x="1331" y="19"/>
                    </a:cubicBezTo>
                    <a:cubicBezTo>
                      <a:pt x="1293" y="10"/>
                      <a:pt x="1255" y="0"/>
                      <a:pt x="1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1700;p34">
              <a:extLst>
                <a:ext uri="{FF2B5EF4-FFF2-40B4-BE49-F238E27FC236}">
                  <a16:creationId xmlns:a16="http://schemas.microsoft.com/office/drawing/2014/main" id="{8D5336C7-6D1E-47A8-8DD9-EED6917110C9}"/>
                </a:ext>
              </a:extLst>
            </p:cNvPr>
            <p:cNvSpPr/>
            <p:nvPr/>
          </p:nvSpPr>
          <p:spPr>
            <a:xfrm flipH="1">
              <a:off x="4335880" y="2827941"/>
              <a:ext cx="142720" cy="190873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17;p25">
            <a:extLst>
              <a:ext uri="{FF2B5EF4-FFF2-40B4-BE49-F238E27FC236}">
                <a16:creationId xmlns:a16="http://schemas.microsoft.com/office/drawing/2014/main" id="{F8F88D4C-535C-49F3-9BB6-0293A860DA59}"/>
              </a:ext>
            </a:extLst>
          </p:cNvPr>
          <p:cNvSpPr txBox="1">
            <a:spLocks noGrp="1"/>
          </p:cNvSpPr>
          <p:nvPr/>
        </p:nvSpPr>
        <p:spPr>
          <a:xfrm>
            <a:off x="953606" y="286239"/>
            <a:ext cx="6727862" cy="4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jalla One"/>
              <a:buNone/>
              <a:defRPr sz="4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3200"/>
              <a:t>Stage 2: Add Job Type Filters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F39A8-A94E-4380-9371-9734DF318DB1}"/>
              </a:ext>
            </a:extLst>
          </p:cNvPr>
          <p:cNvSpPr txBox="1"/>
          <p:nvPr/>
        </p:nvSpPr>
        <p:spPr>
          <a:xfrm>
            <a:off x="2708159" y="17174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Google Shape;1511;p30">
            <a:extLst>
              <a:ext uri="{FF2B5EF4-FFF2-40B4-BE49-F238E27FC236}">
                <a16:creationId xmlns:a16="http://schemas.microsoft.com/office/drawing/2014/main" id="{634A6FBD-4762-495E-8008-F213D65C2DD0}"/>
              </a:ext>
            </a:extLst>
          </p:cNvPr>
          <p:cNvSpPr txBox="1">
            <a:spLocks/>
          </p:cNvSpPr>
          <p:nvPr/>
        </p:nvSpPr>
        <p:spPr>
          <a:xfrm>
            <a:off x="267216" y="101245"/>
            <a:ext cx="8485781" cy="242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dk2"/>
              </a:buClr>
              <a:buSzPts val="1200"/>
            </a:pPr>
            <a:r>
              <a:rPr lang="en-US" b="1"/>
              <a:t> Step 3:</a:t>
            </a:r>
            <a:endParaRPr lang="en-US"/>
          </a:p>
          <a:p>
            <a:pPr indent="-304800" algn="l">
              <a:lnSpc>
                <a:spcPct val="150000"/>
              </a:lnSpc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-US" sz="1400" b="1"/>
              <a:t>Test the model: </a:t>
            </a:r>
            <a:r>
              <a:rPr lang="en-US" sz="1400"/>
              <a:t>Scrap some data from different cities and manually check if our model performs well.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B76D7FA-77BD-418E-93EE-A0E89823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27" y="1905397"/>
            <a:ext cx="8353911" cy="23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9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0"/>
          <p:cNvSpPr txBox="1">
            <a:spLocks noGrp="1"/>
          </p:cNvSpPr>
          <p:nvPr>
            <p:ph type="title"/>
          </p:nvPr>
        </p:nvSpPr>
        <p:spPr>
          <a:xfrm>
            <a:off x="-727521" y="18195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Conclusion &amp; Recommendation</a:t>
            </a:r>
            <a:endParaRPr/>
          </a:p>
        </p:txBody>
      </p:sp>
      <p:sp>
        <p:nvSpPr>
          <p:cNvPr id="1574" name="Google Shape;1574;p30"/>
          <p:cNvSpPr/>
          <p:nvPr/>
        </p:nvSpPr>
        <p:spPr>
          <a:xfrm rot="5400000">
            <a:off x="1952739" y="1351205"/>
            <a:ext cx="72836" cy="74028"/>
          </a:xfrm>
          <a:custGeom>
            <a:avLst/>
            <a:gdLst/>
            <a:ahLst/>
            <a:cxnLst/>
            <a:rect l="l" t="t" r="r" b="b"/>
            <a:pathLst>
              <a:path w="1348" h="1370" extrusionOk="0">
                <a:moveTo>
                  <a:pt x="686" y="137"/>
                </a:moveTo>
                <a:cubicBezTo>
                  <a:pt x="982" y="137"/>
                  <a:pt x="1211" y="388"/>
                  <a:pt x="1211" y="685"/>
                </a:cubicBezTo>
                <a:cubicBezTo>
                  <a:pt x="1211" y="982"/>
                  <a:pt x="982" y="1210"/>
                  <a:pt x="686" y="1210"/>
                </a:cubicBezTo>
                <a:cubicBezTo>
                  <a:pt x="389" y="1210"/>
                  <a:pt x="138" y="982"/>
                  <a:pt x="138" y="685"/>
                </a:cubicBezTo>
                <a:cubicBezTo>
                  <a:pt x="138" y="388"/>
                  <a:pt x="389" y="137"/>
                  <a:pt x="686" y="137"/>
                </a:cubicBezTo>
                <a:close/>
                <a:moveTo>
                  <a:pt x="686" y="0"/>
                </a:moveTo>
                <a:cubicBezTo>
                  <a:pt x="298" y="0"/>
                  <a:pt x="1" y="320"/>
                  <a:pt x="1" y="685"/>
                </a:cubicBezTo>
                <a:cubicBezTo>
                  <a:pt x="1" y="1050"/>
                  <a:pt x="298" y="1370"/>
                  <a:pt x="686" y="1370"/>
                </a:cubicBezTo>
                <a:cubicBezTo>
                  <a:pt x="1051" y="1370"/>
                  <a:pt x="1348" y="1050"/>
                  <a:pt x="1348" y="685"/>
                </a:cubicBezTo>
                <a:cubicBezTo>
                  <a:pt x="1348" y="320"/>
                  <a:pt x="1051" y="0"/>
                  <a:pt x="6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DD167B51-40AF-43A3-B9CD-8E8A11EFFB81}"/>
              </a:ext>
            </a:extLst>
          </p:cNvPr>
          <p:cNvSpPr txBox="1"/>
          <p:nvPr/>
        </p:nvSpPr>
        <p:spPr>
          <a:xfrm>
            <a:off x="113961" y="2685626"/>
            <a:ext cx="7223426" cy="102188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lnSpc>
                <a:spcPct val="150000"/>
              </a:lnSpc>
              <a:buClr>
                <a:schemeClr val="dk2"/>
              </a:buClr>
              <a:buSzPts val="1200"/>
            </a:pPr>
            <a:r>
              <a:rPr lang="en-US" b="1">
                <a:solidFill>
                  <a:schemeClr val="lt2"/>
                </a:solidFill>
                <a:latin typeface="Didact Gothic"/>
                <a:sym typeface="Didact Gothic"/>
              </a:rPr>
              <a:t>Recommendation:</a:t>
            </a:r>
            <a:endParaRPr lang="en-US"/>
          </a:p>
          <a:p>
            <a:pPr marL="457200" indent="-304800">
              <a:lnSpc>
                <a:spcPct val="150000"/>
              </a:lnSpc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-US">
                <a:solidFill>
                  <a:schemeClr val="lt2"/>
                </a:solidFill>
                <a:latin typeface="Didact Gothic"/>
                <a:sym typeface="Didact Gothic"/>
              </a:rPr>
              <a:t>Apply our model to every subcategories not just the Resume section.</a:t>
            </a:r>
            <a:endParaRPr lang="en-US">
              <a:solidFill>
                <a:schemeClr val="lt2"/>
              </a:solidFill>
              <a:latin typeface="Didact Gothic"/>
            </a:endParaRPr>
          </a:p>
          <a:p>
            <a:pPr marL="457200" indent="-304800">
              <a:lnSpc>
                <a:spcPct val="150000"/>
              </a:lnSpc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-US">
                <a:solidFill>
                  <a:schemeClr val="lt2"/>
                </a:solidFill>
                <a:latin typeface="Didact Gothic"/>
                <a:sym typeface="Didact Gothic"/>
              </a:rPr>
              <a:t>Realize the job type filter on UI</a:t>
            </a:r>
            <a:endParaRPr lang="en-US">
              <a:solidFill>
                <a:schemeClr val="lt2"/>
              </a:solidFill>
              <a:latin typeface="Didact Gothic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49CE9B78-E416-495A-89FB-12F121DD7301}"/>
              </a:ext>
            </a:extLst>
          </p:cNvPr>
          <p:cNvSpPr txBox="1"/>
          <p:nvPr/>
        </p:nvSpPr>
        <p:spPr>
          <a:xfrm>
            <a:off x="113961" y="982672"/>
            <a:ext cx="8245198" cy="13477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lnSpc>
                <a:spcPct val="150000"/>
              </a:lnSpc>
            </a:pPr>
            <a:r>
              <a:rPr lang="en-US" b="1">
                <a:solidFill>
                  <a:schemeClr val="lt2"/>
                </a:solidFill>
                <a:sym typeface="Didact Gothic"/>
              </a:rPr>
              <a:t>Conclusion:</a:t>
            </a:r>
            <a:endParaRPr lang="zh-CN" altLang="en-US">
              <a:solidFill>
                <a:schemeClr val="lt2"/>
              </a:solidFill>
            </a:endParaRPr>
          </a:p>
          <a:p>
            <a:pPr marL="457200" indent="-304800">
              <a:lnSpc>
                <a:spcPct val="150000"/>
              </a:lnSpc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-US">
                <a:solidFill>
                  <a:schemeClr val="lt2"/>
                </a:solidFill>
                <a:latin typeface="Didact Gothic"/>
              </a:rPr>
              <a:t>The best Model: SVM</a:t>
            </a:r>
          </a:p>
          <a:p>
            <a:pPr marL="457200" indent="-304800">
              <a:lnSpc>
                <a:spcPct val="150000"/>
              </a:lnSpc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-US">
                <a:solidFill>
                  <a:schemeClr val="lt2"/>
                </a:solidFill>
                <a:latin typeface="Didact Gothic"/>
              </a:rPr>
              <a:t>Outcome of Stage 1: Allow Craigslist to arrange users' posts more accurately</a:t>
            </a:r>
          </a:p>
          <a:p>
            <a:pPr marL="457200" indent="-304800">
              <a:lnSpc>
                <a:spcPct val="150000"/>
              </a:lnSpc>
              <a:buClr>
                <a:schemeClr val="dk2"/>
              </a:buClr>
              <a:buSzPts val="1200"/>
              <a:buFont typeface="Didact Gothic"/>
              <a:buChar char="●"/>
            </a:pPr>
            <a:r>
              <a:rPr lang="en-US">
                <a:solidFill>
                  <a:schemeClr val="lt2"/>
                </a:solidFill>
                <a:latin typeface="Didact Gothic"/>
              </a:rPr>
              <a:t>Outcome of Stage 2: Allow Recruiters to find suitable candidates more efficiently using the filter</a:t>
            </a:r>
          </a:p>
        </p:txBody>
      </p:sp>
    </p:spTree>
    <p:extLst>
      <p:ext uri="{BB962C8B-B14F-4D97-AF65-F5344CB8AC3E}">
        <p14:creationId xmlns:p14="http://schemas.microsoft.com/office/powerpoint/2010/main" val="423809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7BC88-BCF2-4835-96F2-E2A9772F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3" descr="表格&#10;&#10;已自动生成说明">
            <a:extLst>
              <a:ext uri="{FF2B5EF4-FFF2-40B4-BE49-F238E27FC236}">
                <a16:creationId xmlns:a16="http://schemas.microsoft.com/office/drawing/2014/main" id="{D4463AF2-4FCE-4A87-97C5-197D5F69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68" y="276668"/>
            <a:ext cx="7024436" cy="47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7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3"/>
          <p:cNvSpPr txBox="1">
            <a:spLocks noGrp="1"/>
          </p:cNvSpPr>
          <p:nvPr>
            <p:ph type="body" idx="1"/>
          </p:nvPr>
        </p:nvSpPr>
        <p:spPr>
          <a:xfrm>
            <a:off x="784384" y="969067"/>
            <a:ext cx="2763900" cy="3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Thank you!</a:t>
            </a:r>
          </a:p>
          <a:p>
            <a:pPr marL="0" indent="0"/>
            <a:endParaRPr lang="en"/>
          </a:p>
          <a:p>
            <a:pPr marL="0" indent="0" algn="ctr"/>
            <a:r>
              <a:rPr lang="en"/>
              <a:t>Q &amp; A ?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3" name="Google Shape;1511;p30">
            <a:extLst>
              <a:ext uri="{FF2B5EF4-FFF2-40B4-BE49-F238E27FC236}">
                <a16:creationId xmlns:a16="http://schemas.microsoft.com/office/drawing/2014/main" id="{F3CA1981-4D0C-4572-8B0C-ADAFFA518121}"/>
              </a:ext>
            </a:extLst>
          </p:cNvPr>
          <p:cNvSpPr txBox="1">
            <a:spLocks/>
          </p:cNvSpPr>
          <p:nvPr/>
        </p:nvSpPr>
        <p:spPr>
          <a:xfrm>
            <a:off x="327290" y="4360966"/>
            <a:ext cx="3549319" cy="7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1600"/>
            </a:pPr>
            <a:r>
              <a:rPr lang="en-US" altLang="zh-CN" sz="1600">
                <a:solidFill>
                  <a:schemeClr val="lt2"/>
                </a:solidFill>
                <a:latin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new </a:t>
            </a:r>
            <a:r>
              <a:rPr lang="en-US" altLang="zh-CN" sz="1600" err="1">
                <a:solidFill>
                  <a:schemeClr val="lt2"/>
                </a:solidFill>
                <a:latin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york</a:t>
            </a:r>
            <a:r>
              <a:rPr lang="en-US" altLang="zh-CN" sz="1600">
                <a:solidFill>
                  <a:schemeClr val="lt2"/>
                </a:solidFill>
                <a:latin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resumes - craigslist</a:t>
            </a:r>
            <a:endParaRPr lang="en-US" sz="1600">
              <a:solidFill>
                <a:schemeClr val="lt2"/>
              </a:solidFill>
              <a:latin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4"/>
          <p:cNvSpPr/>
          <p:nvPr/>
        </p:nvSpPr>
        <p:spPr>
          <a:xfrm>
            <a:off x="4881780" y="3480457"/>
            <a:ext cx="459000" cy="45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44"/>
          <p:cNvSpPr/>
          <p:nvPr/>
        </p:nvSpPr>
        <p:spPr>
          <a:xfrm>
            <a:off x="7224621" y="3480457"/>
            <a:ext cx="459000" cy="45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44"/>
          <p:cNvSpPr/>
          <p:nvPr/>
        </p:nvSpPr>
        <p:spPr>
          <a:xfrm>
            <a:off x="7257993" y="1718962"/>
            <a:ext cx="459000" cy="45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44"/>
          <p:cNvSpPr/>
          <p:nvPr/>
        </p:nvSpPr>
        <p:spPr>
          <a:xfrm>
            <a:off x="4881755" y="1710594"/>
            <a:ext cx="459000" cy="45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2" name="Google Shape;2412;p44"/>
          <p:cNvGrpSpPr/>
          <p:nvPr/>
        </p:nvGrpSpPr>
        <p:grpSpPr>
          <a:xfrm>
            <a:off x="-2319640" y="1540252"/>
            <a:ext cx="6188402" cy="3603240"/>
            <a:chOff x="-2319640" y="1540252"/>
            <a:chExt cx="6188402" cy="3603240"/>
          </a:xfrm>
        </p:grpSpPr>
        <p:sp>
          <p:nvSpPr>
            <p:cNvPr id="2413" name="Google Shape;2413;p44"/>
            <p:cNvSpPr/>
            <p:nvPr/>
          </p:nvSpPr>
          <p:spPr>
            <a:xfrm>
              <a:off x="-2319640" y="1540252"/>
              <a:ext cx="6188402" cy="3603240"/>
            </a:xfrm>
            <a:custGeom>
              <a:avLst/>
              <a:gdLst/>
              <a:ahLst/>
              <a:cxnLst/>
              <a:rect l="l" t="t" r="r" b="b"/>
              <a:pathLst>
                <a:path w="74936" h="43632" extrusionOk="0">
                  <a:moveTo>
                    <a:pt x="44444" y="1"/>
                  </a:moveTo>
                  <a:cubicBezTo>
                    <a:pt x="42199" y="1"/>
                    <a:pt x="39942" y="611"/>
                    <a:pt x="37890" y="1564"/>
                  </a:cubicBezTo>
                  <a:cubicBezTo>
                    <a:pt x="34991" y="2911"/>
                    <a:pt x="32480" y="4942"/>
                    <a:pt x="30061" y="7019"/>
                  </a:cubicBezTo>
                  <a:cubicBezTo>
                    <a:pt x="28646" y="8206"/>
                    <a:pt x="27253" y="9462"/>
                    <a:pt x="25610" y="10283"/>
                  </a:cubicBezTo>
                  <a:cubicBezTo>
                    <a:pt x="24532" y="10837"/>
                    <a:pt x="23308" y="11185"/>
                    <a:pt x="22103" y="11185"/>
                  </a:cubicBezTo>
                  <a:cubicBezTo>
                    <a:pt x="21470" y="11185"/>
                    <a:pt x="20843" y="11089"/>
                    <a:pt x="20246" y="10877"/>
                  </a:cubicBezTo>
                  <a:cubicBezTo>
                    <a:pt x="19059" y="10420"/>
                    <a:pt x="18055" y="9553"/>
                    <a:pt x="16959" y="8937"/>
                  </a:cubicBezTo>
                  <a:cubicBezTo>
                    <a:pt x="15658" y="8200"/>
                    <a:pt x="14172" y="7844"/>
                    <a:pt x="12684" y="7844"/>
                  </a:cubicBezTo>
                  <a:cubicBezTo>
                    <a:pt x="10437" y="7844"/>
                    <a:pt x="8185" y="8655"/>
                    <a:pt x="6551" y="10192"/>
                  </a:cubicBezTo>
                  <a:cubicBezTo>
                    <a:pt x="3835" y="12749"/>
                    <a:pt x="3036" y="17131"/>
                    <a:pt x="4656" y="20486"/>
                  </a:cubicBezTo>
                  <a:cubicBezTo>
                    <a:pt x="5432" y="22084"/>
                    <a:pt x="6665" y="23408"/>
                    <a:pt x="7395" y="24983"/>
                  </a:cubicBezTo>
                  <a:cubicBezTo>
                    <a:pt x="8126" y="26581"/>
                    <a:pt x="8240" y="28703"/>
                    <a:pt x="6962" y="29913"/>
                  </a:cubicBezTo>
                  <a:cubicBezTo>
                    <a:pt x="5775" y="31032"/>
                    <a:pt x="3880" y="30940"/>
                    <a:pt x="2488" y="31762"/>
                  </a:cubicBezTo>
                  <a:cubicBezTo>
                    <a:pt x="137" y="33154"/>
                    <a:pt x="0" y="36715"/>
                    <a:pt x="1507" y="38998"/>
                  </a:cubicBezTo>
                  <a:cubicBezTo>
                    <a:pt x="3013" y="41280"/>
                    <a:pt x="5957" y="42513"/>
                    <a:pt x="8423" y="43631"/>
                  </a:cubicBezTo>
                  <a:lnTo>
                    <a:pt x="65303" y="43631"/>
                  </a:lnTo>
                  <a:cubicBezTo>
                    <a:pt x="68042" y="43631"/>
                    <a:pt x="72333" y="42787"/>
                    <a:pt x="73635" y="40367"/>
                  </a:cubicBezTo>
                  <a:cubicBezTo>
                    <a:pt x="74936" y="37948"/>
                    <a:pt x="74114" y="34615"/>
                    <a:pt x="71831" y="33063"/>
                  </a:cubicBezTo>
                  <a:cubicBezTo>
                    <a:pt x="70644" y="32264"/>
                    <a:pt x="69092" y="31876"/>
                    <a:pt x="68293" y="30666"/>
                  </a:cubicBezTo>
                  <a:cubicBezTo>
                    <a:pt x="67221" y="28954"/>
                    <a:pt x="68271" y="26718"/>
                    <a:pt x="69480" y="25120"/>
                  </a:cubicBezTo>
                  <a:cubicBezTo>
                    <a:pt x="70690" y="23499"/>
                    <a:pt x="72174" y="21764"/>
                    <a:pt x="71923" y="19756"/>
                  </a:cubicBezTo>
                  <a:cubicBezTo>
                    <a:pt x="71672" y="17679"/>
                    <a:pt x="69549" y="16286"/>
                    <a:pt x="67495" y="15944"/>
                  </a:cubicBezTo>
                  <a:cubicBezTo>
                    <a:pt x="66911" y="15848"/>
                    <a:pt x="66326" y="15813"/>
                    <a:pt x="65739" y="15813"/>
                  </a:cubicBezTo>
                  <a:cubicBezTo>
                    <a:pt x="64237" y="15813"/>
                    <a:pt x="62728" y="16042"/>
                    <a:pt x="61218" y="16058"/>
                  </a:cubicBezTo>
                  <a:cubicBezTo>
                    <a:pt x="61171" y="16059"/>
                    <a:pt x="61123" y="16059"/>
                    <a:pt x="61076" y="16059"/>
                  </a:cubicBezTo>
                  <a:cubicBezTo>
                    <a:pt x="59015" y="16059"/>
                    <a:pt x="56784" y="15564"/>
                    <a:pt x="55557" y="13935"/>
                  </a:cubicBezTo>
                  <a:cubicBezTo>
                    <a:pt x="53982" y="11881"/>
                    <a:pt x="54575" y="8982"/>
                    <a:pt x="53913" y="6494"/>
                  </a:cubicBezTo>
                  <a:cubicBezTo>
                    <a:pt x="53115" y="3390"/>
                    <a:pt x="50307" y="1085"/>
                    <a:pt x="47203" y="332"/>
                  </a:cubicBezTo>
                  <a:cubicBezTo>
                    <a:pt x="46296" y="105"/>
                    <a:pt x="45371" y="1"/>
                    <a:pt x="44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4" name="Google Shape;2414;p44"/>
            <p:cNvGrpSpPr/>
            <p:nvPr/>
          </p:nvGrpSpPr>
          <p:grpSpPr>
            <a:xfrm>
              <a:off x="-825982" y="1781378"/>
              <a:ext cx="3011772" cy="2820789"/>
              <a:chOff x="-825982" y="1781378"/>
              <a:chExt cx="3011772" cy="2820789"/>
            </a:xfrm>
          </p:grpSpPr>
          <p:sp>
            <p:nvSpPr>
              <p:cNvPr id="2415" name="Google Shape;2415;p44"/>
              <p:cNvSpPr/>
              <p:nvPr/>
            </p:nvSpPr>
            <p:spPr>
              <a:xfrm>
                <a:off x="-100227" y="4069274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2" y="138"/>
                    </a:moveTo>
                    <a:lnTo>
                      <a:pt x="1302" y="1302"/>
                    </a:lnTo>
                    <a:lnTo>
                      <a:pt x="138" y="1302"/>
                    </a:lnTo>
                    <a:lnTo>
                      <a:pt x="138" y="138"/>
                    </a:lnTo>
                    <a:close/>
                    <a:moveTo>
                      <a:pt x="69" y="1"/>
                    </a:moveTo>
                    <a:cubicBezTo>
                      <a:pt x="24" y="1"/>
                      <a:pt x="1" y="24"/>
                      <a:pt x="1" y="69"/>
                    </a:cubicBezTo>
                    <a:lnTo>
                      <a:pt x="1" y="1370"/>
                    </a:lnTo>
                    <a:cubicBezTo>
                      <a:pt x="1" y="1416"/>
                      <a:pt x="24" y="1439"/>
                      <a:pt x="69" y="1439"/>
                    </a:cubicBezTo>
                    <a:lnTo>
                      <a:pt x="1370" y="1439"/>
                    </a:lnTo>
                    <a:cubicBezTo>
                      <a:pt x="1416" y="1439"/>
                      <a:pt x="1439" y="1416"/>
                      <a:pt x="1439" y="1370"/>
                    </a:cubicBezTo>
                    <a:lnTo>
                      <a:pt x="1439" y="69"/>
                    </a:lnTo>
                    <a:cubicBezTo>
                      <a:pt x="1439" y="24"/>
                      <a:pt x="1416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4"/>
              <p:cNvSpPr/>
              <p:nvPr/>
            </p:nvSpPr>
            <p:spPr>
              <a:xfrm>
                <a:off x="33018" y="4069274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1" y="138"/>
                    </a:moveTo>
                    <a:lnTo>
                      <a:pt x="1301" y="1302"/>
                    </a:lnTo>
                    <a:lnTo>
                      <a:pt x="160" y="1302"/>
                    </a:lnTo>
                    <a:lnTo>
                      <a:pt x="160" y="138"/>
                    </a:lnTo>
                    <a:close/>
                    <a:moveTo>
                      <a:pt x="91" y="1"/>
                    </a:moveTo>
                    <a:cubicBezTo>
                      <a:pt x="46" y="1"/>
                      <a:pt x="0" y="24"/>
                      <a:pt x="0" y="69"/>
                    </a:cubicBezTo>
                    <a:lnTo>
                      <a:pt x="0" y="1370"/>
                    </a:lnTo>
                    <a:cubicBezTo>
                      <a:pt x="0" y="1416"/>
                      <a:pt x="46" y="1439"/>
                      <a:pt x="91" y="1439"/>
                    </a:cubicBezTo>
                    <a:lnTo>
                      <a:pt x="1370" y="1439"/>
                    </a:lnTo>
                    <a:cubicBezTo>
                      <a:pt x="1415" y="1439"/>
                      <a:pt x="1438" y="1416"/>
                      <a:pt x="1438" y="1370"/>
                    </a:cubicBezTo>
                    <a:lnTo>
                      <a:pt x="1438" y="69"/>
                    </a:lnTo>
                    <a:cubicBezTo>
                      <a:pt x="1438" y="24"/>
                      <a:pt x="1415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4"/>
              <p:cNvSpPr/>
              <p:nvPr/>
            </p:nvSpPr>
            <p:spPr>
              <a:xfrm>
                <a:off x="167396" y="4069274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2" y="138"/>
                    </a:moveTo>
                    <a:lnTo>
                      <a:pt x="1302" y="1302"/>
                    </a:lnTo>
                    <a:lnTo>
                      <a:pt x="138" y="1302"/>
                    </a:lnTo>
                    <a:lnTo>
                      <a:pt x="138" y="138"/>
                    </a:lnTo>
                    <a:close/>
                    <a:moveTo>
                      <a:pt x="69" y="1"/>
                    </a:moveTo>
                    <a:cubicBezTo>
                      <a:pt x="24" y="1"/>
                      <a:pt x="1" y="24"/>
                      <a:pt x="1" y="69"/>
                    </a:cubicBezTo>
                    <a:lnTo>
                      <a:pt x="1" y="1370"/>
                    </a:lnTo>
                    <a:cubicBezTo>
                      <a:pt x="1" y="1416"/>
                      <a:pt x="24" y="1439"/>
                      <a:pt x="69" y="1439"/>
                    </a:cubicBezTo>
                    <a:lnTo>
                      <a:pt x="1371" y="1439"/>
                    </a:lnTo>
                    <a:cubicBezTo>
                      <a:pt x="1393" y="1439"/>
                      <a:pt x="1439" y="1416"/>
                      <a:pt x="1439" y="1370"/>
                    </a:cubicBezTo>
                    <a:lnTo>
                      <a:pt x="1439" y="69"/>
                    </a:lnTo>
                    <a:cubicBezTo>
                      <a:pt x="1439" y="24"/>
                      <a:pt x="1393" y="1"/>
                      <a:pt x="1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>
                <a:off x="2066107" y="2386354"/>
                <a:ext cx="119682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27" extrusionOk="0">
                    <a:moveTo>
                      <a:pt x="69" y="1"/>
                    </a:moveTo>
                    <a:cubicBezTo>
                      <a:pt x="52" y="1"/>
                      <a:pt x="35" y="12"/>
                      <a:pt x="23" y="35"/>
                    </a:cubicBezTo>
                    <a:cubicBezTo>
                      <a:pt x="1" y="58"/>
                      <a:pt x="1" y="103"/>
                      <a:pt x="23" y="126"/>
                    </a:cubicBezTo>
                    <a:lnTo>
                      <a:pt x="2078" y="2203"/>
                    </a:lnTo>
                    <a:cubicBezTo>
                      <a:pt x="2100" y="2203"/>
                      <a:pt x="2123" y="2226"/>
                      <a:pt x="2146" y="2226"/>
                    </a:cubicBezTo>
                    <a:cubicBezTo>
                      <a:pt x="2146" y="2226"/>
                      <a:pt x="2169" y="2203"/>
                      <a:pt x="2192" y="2203"/>
                    </a:cubicBezTo>
                    <a:cubicBezTo>
                      <a:pt x="2215" y="2180"/>
                      <a:pt x="2215" y="2135"/>
                      <a:pt x="2192" y="2089"/>
                    </a:cubicBezTo>
                    <a:lnTo>
                      <a:pt x="115" y="35"/>
                    </a:lnTo>
                    <a:cubicBezTo>
                      <a:pt x="103" y="12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4"/>
              <p:cNvSpPr/>
              <p:nvPr/>
            </p:nvSpPr>
            <p:spPr>
              <a:xfrm>
                <a:off x="2066107" y="2307139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4"/>
              <p:cNvSpPr/>
              <p:nvPr/>
            </p:nvSpPr>
            <p:spPr>
              <a:xfrm>
                <a:off x="2066107" y="22269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8"/>
                    </a:cubicBezTo>
                    <a:cubicBezTo>
                      <a:pt x="1" y="63"/>
                      <a:pt x="1" y="109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4"/>
              <p:cNvSpPr/>
              <p:nvPr/>
            </p:nvSpPr>
            <p:spPr>
              <a:xfrm>
                <a:off x="2066107" y="2148006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186"/>
                      <a:pt x="2123" y="2209"/>
                      <a:pt x="2146" y="2209"/>
                    </a:cubicBezTo>
                    <a:cubicBezTo>
                      <a:pt x="2146" y="2209"/>
                      <a:pt x="2169" y="2186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4"/>
              <p:cNvSpPr/>
              <p:nvPr/>
            </p:nvSpPr>
            <p:spPr>
              <a:xfrm>
                <a:off x="2066107" y="2067872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8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4"/>
              <p:cNvSpPr/>
              <p:nvPr/>
            </p:nvSpPr>
            <p:spPr>
              <a:xfrm>
                <a:off x="2066107" y="1988008"/>
                <a:ext cx="119682" cy="1190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3" extrusionOk="0">
                    <a:moveTo>
                      <a:pt x="69" y="0"/>
                    </a:moveTo>
                    <a:cubicBezTo>
                      <a:pt x="52" y="0"/>
                      <a:pt x="35" y="12"/>
                      <a:pt x="23" y="34"/>
                    </a:cubicBezTo>
                    <a:cubicBezTo>
                      <a:pt x="1" y="57"/>
                      <a:pt x="1" y="103"/>
                      <a:pt x="23" y="126"/>
                    </a:cubicBezTo>
                    <a:lnTo>
                      <a:pt x="2078" y="2203"/>
                    </a:lnTo>
                    <a:lnTo>
                      <a:pt x="2192" y="2203"/>
                    </a:lnTo>
                    <a:cubicBezTo>
                      <a:pt x="2215" y="2157"/>
                      <a:pt x="2215" y="2111"/>
                      <a:pt x="2192" y="2089"/>
                    </a:cubicBezTo>
                    <a:lnTo>
                      <a:pt x="115" y="34"/>
                    </a:lnTo>
                    <a:cubicBezTo>
                      <a:pt x="103" y="12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4"/>
              <p:cNvSpPr/>
              <p:nvPr/>
            </p:nvSpPr>
            <p:spPr>
              <a:xfrm>
                <a:off x="2066107" y="1908739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4"/>
              <p:cNvSpPr/>
              <p:nvPr/>
            </p:nvSpPr>
            <p:spPr>
              <a:xfrm>
                <a:off x="2066107" y="1828551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7"/>
                      <a:pt x="23" y="18"/>
                    </a:cubicBezTo>
                    <a:cubicBezTo>
                      <a:pt x="1" y="41"/>
                      <a:pt x="1" y="87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4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7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4"/>
              <p:cNvSpPr/>
              <p:nvPr/>
            </p:nvSpPr>
            <p:spPr>
              <a:xfrm>
                <a:off x="382617" y="1781378"/>
                <a:ext cx="108605" cy="109853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033" extrusionOk="0">
                    <a:moveTo>
                      <a:pt x="1873" y="161"/>
                    </a:moveTo>
                    <a:lnTo>
                      <a:pt x="1873" y="1895"/>
                    </a:lnTo>
                    <a:lnTo>
                      <a:pt x="138" y="1895"/>
                    </a:lnTo>
                    <a:lnTo>
                      <a:pt x="138" y="161"/>
                    </a:lnTo>
                    <a:close/>
                    <a:moveTo>
                      <a:pt x="69" y="1"/>
                    </a:moveTo>
                    <a:cubicBezTo>
                      <a:pt x="24" y="1"/>
                      <a:pt x="1" y="47"/>
                      <a:pt x="1" y="69"/>
                    </a:cubicBezTo>
                    <a:lnTo>
                      <a:pt x="1" y="1964"/>
                    </a:lnTo>
                    <a:cubicBezTo>
                      <a:pt x="1" y="1987"/>
                      <a:pt x="24" y="2032"/>
                      <a:pt x="69" y="2032"/>
                    </a:cubicBezTo>
                    <a:lnTo>
                      <a:pt x="1941" y="2032"/>
                    </a:lnTo>
                    <a:cubicBezTo>
                      <a:pt x="1987" y="2032"/>
                      <a:pt x="2010" y="1987"/>
                      <a:pt x="2010" y="1964"/>
                    </a:cubicBezTo>
                    <a:lnTo>
                      <a:pt x="2010" y="69"/>
                    </a:lnTo>
                    <a:cubicBezTo>
                      <a:pt x="2010" y="47"/>
                      <a:pt x="1987" y="1"/>
                      <a:pt x="19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4"/>
              <p:cNvSpPr/>
              <p:nvPr/>
            </p:nvSpPr>
            <p:spPr>
              <a:xfrm>
                <a:off x="-825982" y="2209389"/>
                <a:ext cx="108551" cy="108556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1872" y="137"/>
                    </a:moveTo>
                    <a:lnTo>
                      <a:pt x="1872" y="1872"/>
                    </a:lnTo>
                    <a:lnTo>
                      <a:pt x="137" y="1872"/>
                    </a:lnTo>
                    <a:lnTo>
                      <a:pt x="137" y="137"/>
                    </a:lnTo>
                    <a:close/>
                    <a:moveTo>
                      <a:pt x="69" y="0"/>
                    </a:moveTo>
                    <a:cubicBezTo>
                      <a:pt x="23" y="0"/>
                      <a:pt x="0" y="23"/>
                      <a:pt x="0" y="69"/>
                    </a:cubicBezTo>
                    <a:lnTo>
                      <a:pt x="0" y="1940"/>
                    </a:lnTo>
                    <a:cubicBezTo>
                      <a:pt x="0" y="1986"/>
                      <a:pt x="23" y="2009"/>
                      <a:pt x="69" y="2009"/>
                    </a:cubicBezTo>
                    <a:lnTo>
                      <a:pt x="1940" y="2009"/>
                    </a:lnTo>
                    <a:cubicBezTo>
                      <a:pt x="1986" y="2009"/>
                      <a:pt x="2009" y="1986"/>
                      <a:pt x="2009" y="1940"/>
                    </a:cubicBezTo>
                    <a:lnTo>
                      <a:pt x="2009" y="69"/>
                    </a:lnTo>
                    <a:cubicBezTo>
                      <a:pt x="2009" y="23"/>
                      <a:pt x="1986" y="0"/>
                      <a:pt x="19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4"/>
              <p:cNvSpPr/>
              <p:nvPr/>
            </p:nvSpPr>
            <p:spPr>
              <a:xfrm>
                <a:off x="1421067" y="4482480"/>
                <a:ext cx="7456" cy="11968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215" extrusionOk="0">
                    <a:moveTo>
                      <a:pt x="69" y="0"/>
                    </a:moveTo>
                    <a:cubicBezTo>
                      <a:pt x="24" y="0"/>
                      <a:pt x="1" y="46"/>
                      <a:pt x="1" y="91"/>
                    </a:cubicBezTo>
                    <a:lnTo>
                      <a:pt x="1" y="2146"/>
                    </a:lnTo>
                    <a:cubicBezTo>
                      <a:pt x="1" y="2169"/>
                      <a:pt x="24" y="2214"/>
                      <a:pt x="69" y="2214"/>
                    </a:cubicBezTo>
                    <a:cubicBezTo>
                      <a:pt x="115" y="2214"/>
                      <a:pt x="138" y="2169"/>
                      <a:pt x="138" y="2146"/>
                    </a:cubicBezTo>
                    <a:lnTo>
                      <a:pt x="138" y="91"/>
                    </a:lnTo>
                    <a:cubicBezTo>
                      <a:pt x="138" y="46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4"/>
              <p:cNvSpPr/>
              <p:nvPr/>
            </p:nvSpPr>
            <p:spPr>
              <a:xfrm>
                <a:off x="-237730" y="2266126"/>
                <a:ext cx="72836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0" extrusionOk="0">
                    <a:moveTo>
                      <a:pt x="686" y="137"/>
                    </a:moveTo>
                    <a:cubicBezTo>
                      <a:pt x="982" y="137"/>
                      <a:pt x="1211" y="388"/>
                      <a:pt x="1211" y="685"/>
                    </a:cubicBezTo>
                    <a:cubicBezTo>
                      <a:pt x="1211" y="982"/>
                      <a:pt x="982" y="1210"/>
                      <a:pt x="686" y="1210"/>
                    </a:cubicBezTo>
                    <a:cubicBezTo>
                      <a:pt x="389" y="1210"/>
                      <a:pt x="138" y="982"/>
                      <a:pt x="138" y="685"/>
                    </a:cubicBezTo>
                    <a:cubicBezTo>
                      <a:pt x="138" y="388"/>
                      <a:pt x="389" y="137"/>
                      <a:pt x="686" y="137"/>
                    </a:cubicBezTo>
                    <a:close/>
                    <a:moveTo>
                      <a:pt x="686" y="0"/>
                    </a:moveTo>
                    <a:cubicBezTo>
                      <a:pt x="298" y="0"/>
                      <a:pt x="1" y="320"/>
                      <a:pt x="1" y="685"/>
                    </a:cubicBezTo>
                    <a:cubicBezTo>
                      <a:pt x="1" y="1050"/>
                      <a:pt x="298" y="1370"/>
                      <a:pt x="686" y="1370"/>
                    </a:cubicBezTo>
                    <a:cubicBezTo>
                      <a:pt x="1051" y="1370"/>
                      <a:pt x="1348" y="1050"/>
                      <a:pt x="1348" y="685"/>
                    </a:cubicBezTo>
                    <a:cubicBezTo>
                      <a:pt x="1348" y="320"/>
                      <a:pt x="1051" y="0"/>
                      <a:pt x="6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0" name="Google Shape;2430;p44"/>
          <p:cNvSpPr txBox="1">
            <a:spLocks noGrp="1"/>
          </p:cNvSpPr>
          <p:nvPr>
            <p:ph type="title"/>
          </p:nvPr>
        </p:nvSpPr>
        <p:spPr>
          <a:xfrm>
            <a:off x="-2984321" y="248694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/>
              <a:t>Agenda</a:t>
            </a:r>
            <a:endParaRPr lang="zh-CN" altLang="en-US"/>
          </a:p>
        </p:txBody>
      </p:sp>
      <p:pic>
        <p:nvPicPr>
          <p:cNvPr id="2431" name="Google Shape;2431;p44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720000" y="1727425"/>
            <a:ext cx="2772600" cy="277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32" name="Google Shape;2432;p44"/>
          <p:cNvSpPr txBox="1"/>
          <p:nvPr/>
        </p:nvSpPr>
        <p:spPr>
          <a:xfrm>
            <a:off x="4160538" y="1765795"/>
            <a:ext cx="1889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2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33" name="Google Shape;2433;p44"/>
          <p:cNvSpPr txBox="1"/>
          <p:nvPr/>
        </p:nvSpPr>
        <p:spPr>
          <a:xfrm>
            <a:off x="3842915" y="2242394"/>
            <a:ext cx="2611767" cy="61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>
                <a:solidFill>
                  <a:srgbClr val="2E2EA2"/>
                </a:solidFill>
                <a:latin typeface="Didact Gothic"/>
                <a:ea typeface="Didact Gothic"/>
                <a:cs typeface="Didact Gothic"/>
                <a:sym typeface="Didact Gothic"/>
              </a:rPr>
              <a:t>Business Background</a:t>
            </a:r>
            <a:r>
              <a:rPr lang="en" sz="1600">
                <a:solidFill>
                  <a:srgbClr val="2E2EA2"/>
                </a:solidFill>
                <a:latin typeface="Didact Gothic"/>
                <a:ea typeface="Didact Gothic"/>
                <a:cs typeface="Didact Gothic"/>
                <a:sym typeface="Didact Gothic"/>
              </a:rPr>
              <a:t> </a:t>
            </a:r>
            <a:endParaRPr lang="en-US" sz="1600">
              <a:solidFill>
                <a:srgbClr val="2E2EA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ctr"/>
            <a:r>
              <a:rPr lang="en" sz="1600">
                <a:solidFill>
                  <a:srgbClr val="2E2EA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Problems</a:t>
            </a:r>
            <a:endParaRPr lang="en-US" sz="1600">
              <a:solidFill>
                <a:srgbClr val="2E2EA2"/>
              </a:solidFill>
              <a:latin typeface="Didact Gothic"/>
              <a:ea typeface="Didact Gothic"/>
              <a:cs typeface="Didact Gothic"/>
            </a:endParaRPr>
          </a:p>
        </p:txBody>
      </p:sp>
      <p:sp>
        <p:nvSpPr>
          <p:cNvPr id="2434" name="Google Shape;2434;p44"/>
          <p:cNvSpPr txBox="1"/>
          <p:nvPr/>
        </p:nvSpPr>
        <p:spPr>
          <a:xfrm>
            <a:off x="4160538" y="3535620"/>
            <a:ext cx="1889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2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35" name="Google Shape;2435;p44"/>
          <p:cNvSpPr txBox="1"/>
          <p:nvPr/>
        </p:nvSpPr>
        <p:spPr>
          <a:xfrm>
            <a:off x="4339567" y="3900217"/>
            <a:ext cx="1541412" cy="52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1600">
                <a:solidFill>
                  <a:srgbClr val="2E2EA2"/>
                </a:solidFill>
                <a:latin typeface="Didact Gothic"/>
                <a:ea typeface="Didact Gothic"/>
                <a:cs typeface="Didact Gothic"/>
              </a:rPr>
              <a:t>Data Analysis</a:t>
            </a:r>
          </a:p>
        </p:txBody>
      </p:sp>
      <p:sp>
        <p:nvSpPr>
          <p:cNvPr id="2436" name="Google Shape;2436;p44"/>
          <p:cNvSpPr txBox="1"/>
          <p:nvPr/>
        </p:nvSpPr>
        <p:spPr>
          <a:xfrm>
            <a:off x="6548535" y="1768247"/>
            <a:ext cx="1889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2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37" name="Google Shape;2437;p44"/>
          <p:cNvSpPr txBox="1"/>
          <p:nvPr/>
        </p:nvSpPr>
        <p:spPr>
          <a:xfrm>
            <a:off x="6542650" y="2169678"/>
            <a:ext cx="18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600">
                <a:solidFill>
                  <a:srgbClr val="2E2EA2"/>
                </a:solidFill>
                <a:latin typeface="Didact Gothic"/>
                <a:sym typeface="Didact Gothic"/>
              </a:rPr>
              <a:t>Project Objectives</a:t>
            </a:r>
            <a:endParaRPr lang="en-US"/>
          </a:p>
        </p:txBody>
      </p:sp>
      <p:sp>
        <p:nvSpPr>
          <p:cNvPr id="2438" name="Google Shape;2438;p44"/>
          <p:cNvSpPr txBox="1"/>
          <p:nvPr/>
        </p:nvSpPr>
        <p:spPr>
          <a:xfrm>
            <a:off x="6521053" y="3535645"/>
            <a:ext cx="1889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2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39" name="Google Shape;2439;p44"/>
          <p:cNvSpPr txBox="1"/>
          <p:nvPr/>
        </p:nvSpPr>
        <p:spPr>
          <a:xfrm>
            <a:off x="6509277" y="4022482"/>
            <a:ext cx="18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</a:rPr>
              <a:t>Conclusion &amp;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02410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2" name="Google Shape;2412;p44"/>
          <p:cNvGrpSpPr/>
          <p:nvPr/>
        </p:nvGrpSpPr>
        <p:grpSpPr>
          <a:xfrm>
            <a:off x="-2319640" y="1540252"/>
            <a:ext cx="6188402" cy="3603240"/>
            <a:chOff x="-2319640" y="1540252"/>
            <a:chExt cx="6188402" cy="3603240"/>
          </a:xfrm>
        </p:grpSpPr>
        <p:sp>
          <p:nvSpPr>
            <p:cNvPr id="2413" name="Google Shape;2413;p44"/>
            <p:cNvSpPr/>
            <p:nvPr/>
          </p:nvSpPr>
          <p:spPr>
            <a:xfrm>
              <a:off x="-2319640" y="1540252"/>
              <a:ext cx="6188402" cy="3603240"/>
            </a:xfrm>
            <a:custGeom>
              <a:avLst/>
              <a:gdLst/>
              <a:ahLst/>
              <a:cxnLst/>
              <a:rect l="l" t="t" r="r" b="b"/>
              <a:pathLst>
                <a:path w="74936" h="43632" extrusionOk="0">
                  <a:moveTo>
                    <a:pt x="44444" y="1"/>
                  </a:moveTo>
                  <a:cubicBezTo>
                    <a:pt x="42199" y="1"/>
                    <a:pt x="39942" y="611"/>
                    <a:pt x="37890" y="1564"/>
                  </a:cubicBezTo>
                  <a:cubicBezTo>
                    <a:pt x="34991" y="2911"/>
                    <a:pt x="32480" y="4942"/>
                    <a:pt x="30061" y="7019"/>
                  </a:cubicBezTo>
                  <a:cubicBezTo>
                    <a:pt x="28646" y="8206"/>
                    <a:pt x="27253" y="9462"/>
                    <a:pt x="25610" y="10283"/>
                  </a:cubicBezTo>
                  <a:cubicBezTo>
                    <a:pt x="24532" y="10837"/>
                    <a:pt x="23308" y="11185"/>
                    <a:pt x="22103" y="11185"/>
                  </a:cubicBezTo>
                  <a:cubicBezTo>
                    <a:pt x="21470" y="11185"/>
                    <a:pt x="20843" y="11089"/>
                    <a:pt x="20246" y="10877"/>
                  </a:cubicBezTo>
                  <a:cubicBezTo>
                    <a:pt x="19059" y="10420"/>
                    <a:pt x="18055" y="9553"/>
                    <a:pt x="16959" y="8937"/>
                  </a:cubicBezTo>
                  <a:cubicBezTo>
                    <a:pt x="15658" y="8200"/>
                    <a:pt x="14172" y="7844"/>
                    <a:pt x="12684" y="7844"/>
                  </a:cubicBezTo>
                  <a:cubicBezTo>
                    <a:pt x="10437" y="7844"/>
                    <a:pt x="8185" y="8655"/>
                    <a:pt x="6551" y="10192"/>
                  </a:cubicBezTo>
                  <a:cubicBezTo>
                    <a:pt x="3835" y="12749"/>
                    <a:pt x="3036" y="17131"/>
                    <a:pt x="4656" y="20486"/>
                  </a:cubicBezTo>
                  <a:cubicBezTo>
                    <a:pt x="5432" y="22084"/>
                    <a:pt x="6665" y="23408"/>
                    <a:pt x="7395" y="24983"/>
                  </a:cubicBezTo>
                  <a:cubicBezTo>
                    <a:pt x="8126" y="26581"/>
                    <a:pt x="8240" y="28703"/>
                    <a:pt x="6962" y="29913"/>
                  </a:cubicBezTo>
                  <a:cubicBezTo>
                    <a:pt x="5775" y="31032"/>
                    <a:pt x="3880" y="30940"/>
                    <a:pt x="2488" y="31762"/>
                  </a:cubicBezTo>
                  <a:cubicBezTo>
                    <a:pt x="137" y="33154"/>
                    <a:pt x="0" y="36715"/>
                    <a:pt x="1507" y="38998"/>
                  </a:cubicBezTo>
                  <a:cubicBezTo>
                    <a:pt x="3013" y="41280"/>
                    <a:pt x="5957" y="42513"/>
                    <a:pt x="8423" y="43631"/>
                  </a:cubicBezTo>
                  <a:lnTo>
                    <a:pt x="65303" y="43631"/>
                  </a:lnTo>
                  <a:cubicBezTo>
                    <a:pt x="68042" y="43631"/>
                    <a:pt x="72333" y="42787"/>
                    <a:pt x="73635" y="40367"/>
                  </a:cubicBezTo>
                  <a:cubicBezTo>
                    <a:pt x="74936" y="37948"/>
                    <a:pt x="74114" y="34615"/>
                    <a:pt x="71831" y="33063"/>
                  </a:cubicBezTo>
                  <a:cubicBezTo>
                    <a:pt x="70644" y="32264"/>
                    <a:pt x="69092" y="31876"/>
                    <a:pt x="68293" y="30666"/>
                  </a:cubicBezTo>
                  <a:cubicBezTo>
                    <a:pt x="67221" y="28954"/>
                    <a:pt x="68271" y="26718"/>
                    <a:pt x="69480" y="25120"/>
                  </a:cubicBezTo>
                  <a:cubicBezTo>
                    <a:pt x="70690" y="23499"/>
                    <a:pt x="72174" y="21764"/>
                    <a:pt x="71923" y="19756"/>
                  </a:cubicBezTo>
                  <a:cubicBezTo>
                    <a:pt x="71672" y="17679"/>
                    <a:pt x="69549" y="16286"/>
                    <a:pt x="67495" y="15944"/>
                  </a:cubicBezTo>
                  <a:cubicBezTo>
                    <a:pt x="66911" y="15848"/>
                    <a:pt x="66326" y="15813"/>
                    <a:pt x="65739" y="15813"/>
                  </a:cubicBezTo>
                  <a:cubicBezTo>
                    <a:pt x="64237" y="15813"/>
                    <a:pt x="62728" y="16042"/>
                    <a:pt x="61218" y="16058"/>
                  </a:cubicBezTo>
                  <a:cubicBezTo>
                    <a:pt x="61171" y="16059"/>
                    <a:pt x="61123" y="16059"/>
                    <a:pt x="61076" y="16059"/>
                  </a:cubicBezTo>
                  <a:cubicBezTo>
                    <a:pt x="59015" y="16059"/>
                    <a:pt x="56784" y="15564"/>
                    <a:pt x="55557" y="13935"/>
                  </a:cubicBezTo>
                  <a:cubicBezTo>
                    <a:pt x="53982" y="11881"/>
                    <a:pt x="54575" y="8982"/>
                    <a:pt x="53913" y="6494"/>
                  </a:cubicBezTo>
                  <a:cubicBezTo>
                    <a:pt x="53115" y="3390"/>
                    <a:pt x="50307" y="1085"/>
                    <a:pt x="47203" y="332"/>
                  </a:cubicBezTo>
                  <a:cubicBezTo>
                    <a:pt x="46296" y="105"/>
                    <a:pt x="45371" y="1"/>
                    <a:pt x="44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4" name="Google Shape;2414;p44"/>
            <p:cNvGrpSpPr/>
            <p:nvPr/>
          </p:nvGrpSpPr>
          <p:grpSpPr>
            <a:xfrm>
              <a:off x="-825982" y="1781378"/>
              <a:ext cx="3011772" cy="2820789"/>
              <a:chOff x="-825982" y="1781378"/>
              <a:chExt cx="3011772" cy="2820789"/>
            </a:xfrm>
          </p:grpSpPr>
          <p:sp>
            <p:nvSpPr>
              <p:cNvPr id="2415" name="Google Shape;2415;p44"/>
              <p:cNvSpPr/>
              <p:nvPr/>
            </p:nvSpPr>
            <p:spPr>
              <a:xfrm>
                <a:off x="-100227" y="4069274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2" y="138"/>
                    </a:moveTo>
                    <a:lnTo>
                      <a:pt x="1302" y="1302"/>
                    </a:lnTo>
                    <a:lnTo>
                      <a:pt x="138" y="1302"/>
                    </a:lnTo>
                    <a:lnTo>
                      <a:pt x="138" y="138"/>
                    </a:lnTo>
                    <a:close/>
                    <a:moveTo>
                      <a:pt x="69" y="1"/>
                    </a:moveTo>
                    <a:cubicBezTo>
                      <a:pt x="24" y="1"/>
                      <a:pt x="1" y="24"/>
                      <a:pt x="1" y="69"/>
                    </a:cubicBezTo>
                    <a:lnTo>
                      <a:pt x="1" y="1370"/>
                    </a:lnTo>
                    <a:cubicBezTo>
                      <a:pt x="1" y="1416"/>
                      <a:pt x="24" y="1439"/>
                      <a:pt x="69" y="1439"/>
                    </a:cubicBezTo>
                    <a:lnTo>
                      <a:pt x="1370" y="1439"/>
                    </a:lnTo>
                    <a:cubicBezTo>
                      <a:pt x="1416" y="1439"/>
                      <a:pt x="1439" y="1416"/>
                      <a:pt x="1439" y="1370"/>
                    </a:cubicBezTo>
                    <a:lnTo>
                      <a:pt x="1439" y="69"/>
                    </a:lnTo>
                    <a:cubicBezTo>
                      <a:pt x="1439" y="24"/>
                      <a:pt x="1416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4"/>
              <p:cNvSpPr/>
              <p:nvPr/>
            </p:nvSpPr>
            <p:spPr>
              <a:xfrm>
                <a:off x="33018" y="4069274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1" y="138"/>
                    </a:moveTo>
                    <a:lnTo>
                      <a:pt x="1301" y="1302"/>
                    </a:lnTo>
                    <a:lnTo>
                      <a:pt x="160" y="1302"/>
                    </a:lnTo>
                    <a:lnTo>
                      <a:pt x="160" y="138"/>
                    </a:lnTo>
                    <a:close/>
                    <a:moveTo>
                      <a:pt x="91" y="1"/>
                    </a:moveTo>
                    <a:cubicBezTo>
                      <a:pt x="46" y="1"/>
                      <a:pt x="0" y="24"/>
                      <a:pt x="0" y="69"/>
                    </a:cubicBezTo>
                    <a:lnTo>
                      <a:pt x="0" y="1370"/>
                    </a:lnTo>
                    <a:cubicBezTo>
                      <a:pt x="0" y="1416"/>
                      <a:pt x="46" y="1439"/>
                      <a:pt x="91" y="1439"/>
                    </a:cubicBezTo>
                    <a:lnTo>
                      <a:pt x="1370" y="1439"/>
                    </a:lnTo>
                    <a:cubicBezTo>
                      <a:pt x="1415" y="1439"/>
                      <a:pt x="1438" y="1416"/>
                      <a:pt x="1438" y="1370"/>
                    </a:cubicBezTo>
                    <a:lnTo>
                      <a:pt x="1438" y="69"/>
                    </a:lnTo>
                    <a:cubicBezTo>
                      <a:pt x="1438" y="24"/>
                      <a:pt x="1415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4"/>
              <p:cNvSpPr/>
              <p:nvPr/>
            </p:nvSpPr>
            <p:spPr>
              <a:xfrm>
                <a:off x="167396" y="4069274"/>
                <a:ext cx="77753" cy="7775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302" y="138"/>
                    </a:moveTo>
                    <a:lnTo>
                      <a:pt x="1302" y="1302"/>
                    </a:lnTo>
                    <a:lnTo>
                      <a:pt x="138" y="1302"/>
                    </a:lnTo>
                    <a:lnTo>
                      <a:pt x="138" y="138"/>
                    </a:lnTo>
                    <a:close/>
                    <a:moveTo>
                      <a:pt x="69" y="1"/>
                    </a:moveTo>
                    <a:cubicBezTo>
                      <a:pt x="24" y="1"/>
                      <a:pt x="1" y="24"/>
                      <a:pt x="1" y="69"/>
                    </a:cubicBezTo>
                    <a:lnTo>
                      <a:pt x="1" y="1370"/>
                    </a:lnTo>
                    <a:cubicBezTo>
                      <a:pt x="1" y="1416"/>
                      <a:pt x="24" y="1439"/>
                      <a:pt x="69" y="1439"/>
                    </a:cubicBezTo>
                    <a:lnTo>
                      <a:pt x="1371" y="1439"/>
                    </a:lnTo>
                    <a:cubicBezTo>
                      <a:pt x="1393" y="1439"/>
                      <a:pt x="1439" y="1416"/>
                      <a:pt x="1439" y="1370"/>
                    </a:cubicBezTo>
                    <a:lnTo>
                      <a:pt x="1439" y="69"/>
                    </a:lnTo>
                    <a:cubicBezTo>
                      <a:pt x="1439" y="24"/>
                      <a:pt x="1393" y="1"/>
                      <a:pt x="1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>
                <a:off x="2066107" y="2386354"/>
                <a:ext cx="119682" cy="120336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27" extrusionOk="0">
                    <a:moveTo>
                      <a:pt x="69" y="1"/>
                    </a:moveTo>
                    <a:cubicBezTo>
                      <a:pt x="52" y="1"/>
                      <a:pt x="35" y="12"/>
                      <a:pt x="23" y="35"/>
                    </a:cubicBezTo>
                    <a:cubicBezTo>
                      <a:pt x="1" y="58"/>
                      <a:pt x="1" y="103"/>
                      <a:pt x="23" y="126"/>
                    </a:cubicBezTo>
                    <a:lnTo>
                      <a:pt x="2078" y="2203"/>
                    </a:lnTo>
                    <a:cubicBezTo>
                      <a:pt x="2100" y="2203"/>
                      <a:pt x="2123" y="2226"/>
                      <a:pt x="2146" y="2226"/>
                    </a:cubicBezTo>
                    <a:cubicBezTo>
                      <a:pt x="2146" y="2226"/>
                      <a:pt x="2169" y="2203"/>
                      <a:pt x="2192" y="2203"/>
                    </a:cubicBezTo>
                    <a:cubicBezTo>
                      <a:pt x="2215" y="2180"/>
                      <a:pt x="2215" y="2135"/>
                      <a:pt x="2192" y="2089"/>
                    </a:cubicBezTo>
                    <a:lnTo>
                      <a:pt x="115" y="35"/>
                    </a:lnTo>
                    <a:cubicBezTo>
                      <a:pt x="103" y="12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4"/>
              <p:cNvSpPr/>
              <p:nvPr/>
            </p:nvSpPr>
            <p:spPr>
              <a:xfrm>
                <a:off x="2066107" y="2307139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4"/>
              <p:cNvSpPr/>
              <p:nvPr/>
            </p:nvSpPr>
            <p:spPr>
              <a:xfrm>
                <a:off x="2066107" y="2226951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8"/>
                    </a:cubicBezTo>
                    <a:cubicBezTo>
                      <a:pt x="1" y="63"/>
                      <a:pt x="1" y="109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4"/>
              <p:cNvSpPr/>
              <p:nvPr/>
            </p:nvSpPr>
            <p:spPr>
              <a:xfrm>
                <a:off x="2066107" y="2148006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186"/>
                      <a:pt x="2123" y="2209"/>
                      <a:pt x="2146" y="2209"/>
                    </a:cubicBezTo>
                    <a:cubicBezTo>
                      <a:pt x="2146" y="2209"/>
                      <a:pt x="2169" y="2186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4"/>
              <p:cNvSpPr/>
              <p:nvPr/>
            </p:nvSpPr>
            <p:spPr>
              <a:xfrm>
                <a:off x="2066107" y="2067872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0"/>
                    </a:moveTo>
                    <a:cubicBezTo>
                      <a:pt x="52" y="0"/>
                      <a:pt x="35" y="6"/>
                      <a:pt x="23" y="17"/>
                    </a:cubicBezTo>
                    <a:cubicBezTo>
                      <a:pt x="1" y="40"/>
                      <a:pt x="1" y="86"/>
                      <a:pt x="23" y="108"/>
                    </a:cubicBezTo>
                    <a:lnTo>
                      <a:pt x="2078" y="2186"/>
                    </a:lnTo>
                    <a:cubicBezTo>
                      <a:pt x="2100" y="2208"/>
                      <a:pt x="2123" y="2208"/>
                      <a:pt x="2146" y="2208"/>
                    </a:cubicBezTo>
                    <a:cubicBezTo>
                      <a:pt x="2146" y="2208"/>
                      <a:pt x="2169" y="2208"/>
                      <a:pt x="2192" y="2186"/>
                    </a:cubicBezTo>
                    <a:cubicBezTo>
                      <a:pt x="2215" y="2163"/>
                      <a:pt x="2215" y="2117"/>
                      <a:pt x="2192" y="2094"/>
                    </a:cubicBezTo>
                    <a:lnTo>
                      <a:pt x="115" y="17"/>
                    </a:lnTo>
                    <a:cubicBezTo>
                      <a:pt x="103" y="6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4"/>
              <p:cNvSpPr/>
              <p:nvPr/>
            </p:nvSpPr>
            <p:spPr>
              <a:xfrm>
                <a:off x="2066107" y="1988008"/>
                <a:ext cx="119682" cy="1190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3" extrusionOk="0">
                    <a:moveTo>
                      <a:pt x="69" y="0"/>
                    </a:moveTo>
                    <a:cubicBezTo>
                      <a:pt x="52" y="0"/>
                      <a:pt x="35" y="12"/>
                      <a:pt x="23" y="34"/>
                    </a:cubicBezTo>
                    <a:cubicBezTo>
                      <a:pt x="1" y="57"/>
                      <a:pt x="1" y="103"/>
                      <a:pt x="23" y="126"/>
                    </a:cubicBezTo>
                    <a:lnTo>
                      <a:pt x="2078" y="2203"/>
                    </a:lnTo>
                    <a:lnTo>
                      <a:pt x="2192" y="2203"/>
                    </a:lnTo>
                    <a:cubicBezTo>
                      <a:pt x="2215" y="2157"/>
                      <a:pt x="2215" y="2111"/>
                      <a:pt x="2192" y="2089"/>
                    </a:cubicBezTo>
                    <a:lnTo>
                      <a:pt x="115" y="34"/>
                    </a:lnTo>
                    <a:cubicBezTo>
                      <a:pt x="103" y="12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4"/>
              <p:cNvSpPr/>
              <p:nvPr/>
            </p:nvSpPr>
            <p:spPr>
              <a:xfrm>
                <a:off x="2066107" y="1908739"/>
                <a:ext cx="119682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09" extrusionOk="0">
                    <a:moveTo>
                      <a:pt x="69" y="1"/>
                    </a:moveTo>
                    <a:cubicBezTo>
                      <a:pt x="52" y="1"/>
                      <a:pt x="35" y="6"/>
                      <a:pt x="23" y="18"/>
                    </a:cubicBezTo>
                    <a:cubicBezTo>
                      <a:pt x="1" y="41"/>
                      <a:pt x="1" y="86"/>
                      <a:pt x="23" y="109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3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6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4"/>
              <p:cNvSpPr/>
              <p:nvPr/>
            </p:nvSpPr>
            <p:spPr>
              <a:xfrm>
                <a:off x="2066107" y="1828551"/>
                <a:ext cx="119682" cy="11941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0" extrusionOk="0">
                    <a:moveTo>
                      <a:pt x="69" y="1"/>
                    </a:moveTo>
                    <a:cubicBezTo>
                      <a:pt x="52" y="1"/>
                      <a:pt x="35" y="7"/>
                      <a:pt x="23" y="18"/>
                    </a:cubicBezTo>
                    <a:cubicBezTo>
                      <a:pt x="1" y="41"/>
                      <a:pt x="1" y="87"/>
                      <a:pt x="23" y="132"/>
                    </a:cubicBezTo>
                    <a:lnTo>
                      <a:pt x="2078" y="2186"/>
                    </a:lnTo>
                    <a:cubicBezTo>
                      <a:pt x="2100" y="2209"/>
                      <a:pt x="2123" y="2209"/>
                      <a:pt x="2146" y="2209"/>
                    </a:cubicBezTo>
                    <a:cubicBezTo>
                      <a:pt x="2146" y="2209"/>
                      <a:pt x="2169" y="2209"/>
                      <a:pt x="2192" y="2186"/>
                    </a:cubicBezTo>
                    <a:cubicBezTo>
                      <a:pt x="2215" y="2164"/>
                      <a:pt x="2215" y="2118"/>
                      <a:pt x="2192" y="2095"/>
                    </a:cubicBezTo>
                    <a:lnTo>
                      <a:pt x="115" y="18"/>
                    </a:lnTo>
                    <a:cubicBezTo>
                      <a:pt x="103" y="7"/>
                      <a:pt x="86" y="1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4"/>
              <p:cNvSpPr/>
              <p:nvPr/>
            </p:nvSpPr>
            <p:spPr>
              <a:xfrm>
                <a:off x="382617" y="1781378"/>
                <a:ext cx="108605" cy="109853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033" extrusionOk="0">
                    <a:moveTo>
                      <a:pt x="1873" y="161"/>
                    </a:moveTo>
                    <a:lnTo>
                      <a:pt x="1873" y="1895"/>
                    </a:lnTo>
                    <a:lnTo>
                      <a:pt x="138" y="1895"/>
                    </a:lnTo>
                    <a:lnTo>
                      <a:pt x="138" y="161"/>
                    </a:lnTo>
                    <a:close/>
                    <a:moveTo>
                      <a:pt x="69" y="1"/>
                    </a:moveTo>
                    <a:cubicBezTo>
                      <a:pt x="24" y="1"/>
                      <a:pt x="1" y="47"/>
                      <a:pt x="1" y="69"/>
                    </a:cubicBezTo>
                    <a:lnTo>
                      <a:pt x="1" y="1964"/>
                    </a:lnTo>
                    <a:cubicBezTo>
                      <a:pt x="1" y="1987"/>
                      <a:pt x="24" y="2032"/>
                      <a:pt x="69" y="2032"/>
                    </a:cubicBezTo>
                    <a:lnTo>
                      <a:pt x="1941" y="2032"/>
                    </a:lnTo>
                    <a:cubicBezTo>
                      <a:pt x="1987" y="2032"/>
                      <a:pt x="2010" y="1987"/>
                      <a:pt x="2010" y="1964"/>
                    </a:cubicBezTo>
                    <a:lnTo>
                      <a:pt x="2010" y="69"/>
                    </a:lnTo>
                    <a:cubicBezTo>
                      <a:pt x="2010" y="47"/>
                      <a:pt x="1987" y="1"/>
                      <a:pt x="19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4"/>
              <p:cNvSpPr/>
              <p:nvPr/>
            </p:nvSpPr>
            <p:spPr>
              <a:xfrm>
                <a:off x="-825982" y="2209389"/>
                <a:ext cx="108551" cy="108556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1872" y="137"/>
                    </a:moveTo>
                    <a:lnTo>
                      <a:pt x="1872" y="1872"/>
                    </a:lnTo>
                    <a:lnTo>
                      <a:pt x="137" y="1872"/>
                    </a:lnTo>
                    <a:lnTo>
                      <a:pt x="137" y="137"/>
                    </a:lnTo>
                    <a:close/>
                    <a:moveTo>
                      <a:pt x="69" y="0"/>
                    </a:moveTo>
                    <a:cubicBezTo>
                      <a:pt x="23" y="0"/>
                      <a:pt x="0" y="23"/>
                      <a:pt x="0" y="69"/>
                    </a:cubicBezTo>
                    <a:lnTo>
                      <a:pt x="0" y="1940"/>
                    </a:lnTo>
                    <a:cubicBezTo>
                      <a:pt x="0" y="1986"/>
                      <a:pt x="23" y="2009"/>
                      <a:pt x="69" y="2009"/>
                    </a:cubicBezTo>
                    <a:lnTo>
                      <a:pt x="1940" y="2009"/>
                    </a:lnTo>
                    <a:cubicBezTo>
                      <a:pt x="1986" y="2009"/>
                      <a:pt x="2009" y="1986"/>
                      <a:pt x="2009" y="1940"/>
                    </a:cubicBezTo>
                    <a:lnTo>
                      <a:pt x="2009" y="69"/>
                    </a:lnTo>
                    <a:cubicBezTo>
                      <a:pt x="2009" y="23"/>
                      <a:pt x="1986" y="0"/>
                      <a:pt x="19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4"/>
              <p:cNvSpPr/>
              <p:nvPr/>
            </p:nvSpPr>
            <p:spPr>
              <a:xfrm>
                <a:off x="1421067" y="4482480"/>
                <a:ext cx="7456" cy="11968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215" extrusionOk="0">
                    <a:moveTo>
                      <a:pt x="69" y="0"/>
                    </a:moveTo>
                    <a:cubicBezTo>
                      <a:pt x="24" y="0"/>
                      <a:pt x="1" y="46"/>
                      <a:pt x="1" y="91"/>
                    </a:cubicBezTo>
                    <a:lnTo>
                      <a:pt x="1" y="2146"/>
                    </a:lnTo>
                    <a:cubicBezTo>
                      <a:pt x="1" y="2169"/>
                      <a:pt x="24" y="2214"/>
                      <a:pt x="69" y="2214"/>
                    </a:cubicBezTo>
                    <a:cubicBezTo>
                      <a:pt x="115" y="2214"/>
                      <a:pt x="138" y="2169"/>
                      <a:pt x="138" y="2146"/>
                    </a:cubicBezTo>
                    <a:lnTo>
                      <a:pt x="138" y="91"/>
                    </a:lnTo>
                    <a:cubicBezTo>
                      <a:pt x="138" y="46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4"/>
              <p:cNvSpPr/>
              <p:nvPr/>
            </p:nvSpPr>
            <p:spPr>
              <a:xfrm>
                <a:off x="-237730" y="2266126"/>
                <a:ext cx="72836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70" extrusionOk="0">
                    <a:moveTo>
                      <a:pt x="686" y="137"/>
                    </a:moveTo>
                    <a:cubicBezTo>
                      <a:pt x="982" y="137"/>
                      <a:pt x="1211" y="388"/>
                      <a:pt x="1211" y="685"/>
                    </a:cubicBezTo>
                    <a:cubicBezTo>
                      <a:pt x="1211" y="982"/>
                      <a:pt x="982" y="1210"/>
                      <a:pt x="686" y="1210"/>
                    </a:cubicBezTo>
                    <a:cubicBezTo>
                      <a:pt x="389" y="1210"/>
                      <a:pt x="138" y="982"/>
                      <a:pt x="138" y="685"/>
                    </a:cubicBezTo>
                    <a:cubicBezTo>
                      <a:pt x="138" y="388"/>
                      <a:pt x="389" y="137"/>
                      <a:pt x="686" y="137"/>
                    </a:cubicBezTo>
                    <a:close/>
                    <a:moveTo>
                      <a:pt x="686" y="0"/>
                    </a:moveTo>
                    <a:cubicBezTo>
                      <a:pt x="298" y="0"/>
                      <a:pt x="1" y="320"/>
                      <a:pt x="1" y="685"/>
                    </a:cubicBezTo>
                    <a:cubicBezTo>
                      <a:pt x="1" y="1050"/>
                      <a:pt x="298" y="1370"/>
                      <a:pt x="686" y="1370"/>
                    </a:cubicBezTo>
                    <a:cubicBezTo>
                      <a:pt x="1051" y="1370"/>
                      <a:pt x="1348" y="1050"/>
                      <a:pt x="1348" y="685"/>
                    </a:cubicBezTo>
                    <a:cubicBezTo>
                      <a:pt x="1348" y="320"/>
                      <a:pt x="1051" y="0"/>
                      <a:pt x="6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0" name="Google Shape;2430;p44"/>
          <p:cNvSpPr txBox="1">
            <a:spLocks noGrp="1"/>
          </p:cNvSpPr>
          <p:nvPr>
            <p:ph type="title"/>
          </p:nvPr>
        </p:nvSpPr>
        <p:spPr>
          <a:xfrm>
            <a:off x="104544" y="350932"/>
            <a:ext cx="2485455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altLang="zh-CN"/>
              <a:t>Background</a:t>
            </a:r>
          </a:p>
        </p:txBody>
      </p:sp>
      <p:grpSp>
        <p:nvGrpSpPr>
          <p:cNvPr id="2" name="Google Shape;1247;p27">
            <a:extLst>
              <a:ext uri="{FF2B5EF4-FFF2-40B4-BE49-F238E27FC236}">
                <a16:creationId xmlns:a16="http://schemas.microsoft.com/office/drawing/2014/main" id="{6FFDBCEA-B8AD-44B4-9297-D80801F2E61B}"/>
              </a:ext>
            </a:extLst>
          </p:cNvPr>
          <p:cNvGrpSpPr/>
          <p:nvPr/>
        </p:nvGrpSpPr>
        <p:grpSpPr>
          <a:xfrm>
            <a:off x="-1260604" y="1868543"/>
            <a:ext cx="3852764" cy="3446210"/>
            <a:chOff x="-1260604" y="1868543"/>
            <a:chExt cx="3852764" cy="3446210"/>
          </a:xfrm>
        </p:grpSpPr>
        <p:grpSp>
          <p:nvGrpSpPr>
            <p:cNvPr id="35" name="Google Shape;1248;p27">
              <a:extLst>
                <a:ext uri="{FF2B5EF4-FFF2-40B4-BE49-F238E27FC236}">
                  <a16:creationId xmlns:a16="http://schemas.microsoft.com/office/drawing/2014/main" id="{C77ECF7F-7EE1-444F-9A62-BC1AA0CF7F35}"/>
                </a:ext>
              </a:extLst>
            </p:cNvPr>
            <p:cNvGrpSpPr/>
            <p:nvPr/>
          </p:nvGrpSpPr>
          <p:grpSpPr>
            <a:xfrm>
              <a:off x="-1260604" y="1868543"/>
              <a:ext cx="3450720" cy="3446210"/>
              <a:chOff x="-1260604" y="1868543"/>
              <a:chExt cx="3450720" cy="3446210"/>
            </a:xfrm>
          </p:grpSpPr>
          <p:grpSp>
            <p:nvGrpSpPr>
              <p:cNvPr id="47" name="Google Shape;1249;p27">
                <a:extLst>
                  <a:ext uri="{FF2B5EF4-FFF2-40B4-BE49-F238E27FC236}">
                    <a16:creationId xmlns:a16="http://schemas.microsoft.com/office/drawing/2014/main" id="{6D08D1E7-A658-4E0B-8504-EF9267615268}"/>
                  </a:ext>
                </a:extLst>
              </p:cNvPr>
              <p:cNvGrpSpPr/>
              <p:nvPr/>
            </p:nvGrpSpPr>
            <p:grpSpPr>
              <a:xfrm>
                <a:off x="608125" y="2299817"/>
                <a:ext cx="1581991" cy="1672934"/>
                <a:chOff x="1130412" y="2299817"/>
                <a:chExt cx="1581991" cy="1672934"/>
              </a:xfrm>
            </p:grpSpPr>
            <p:grpSp>
              <p:nvGrpSpPr>
                <p:cNvPr id="79" name="Google Shape;1250;p27">
                  <a:extLst>
                    <a:ext uri="{FF2B5EF4-FFF2-40B4-BE49-F238E27FC236}">
                      <a16:creationId xmlns:a16="http://schemas.microsoft.com/office/drawing/2014/main" id="{2631CBB2-01F2-410D-AB07-D3A277AFDDED}"/>
                    </a:ext>
                  </a:extLst>
                </p:cNvPr>
                <p:cNvGrpSpPr/>
                <p:nvPr/>
              </p:nvGrpSpPr>
              <p:grpSpPr>
                <a:xfrm rot="5400000">
                  <a:off x="1084941" y="2345288"/>
                  <a:ext cx="1672934" cy="1581991"/>
                  <a:chOff x="6391250" y="3860375"/>
                  <a:chExt cx="451400" cy="426850"/>
                </a:xfrm>
              </p:grpSpPr>
              <p:sp>
                <p:nvSpPr>
                  <p:cNvPr id="164" name="Google Shape;1251;p27">
                    <a:extLst>
                      <a:ext uri="{FF2B5EF4-FFF2-40B4-BE49-F238E27FC236}">
                        <a16:creationId xmlns:a16="http://schemas.microsoft.com/office/drawing/2014/main" id="{3566AEC4-310A-4D02-B2F8-BC0BE8F461F4}"/>
                      </a:ext>
                    </a:extLst>
                  </p:cNvPr>
                  <p:cNvSpPr/>
                  <p:nvPr/>
                </p:nvSpPr>
                <p:spPr>
                  <a:xfrm>
                    <a:off x="6415200" y="3868350"/>
                    <a:ext cx="427450" cy="418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8" h="16755" extrusionOk="0">
                        <a:moveTo>
                          <a:pt x="6575" y="1"/>
                        </a:moveTo>
                        <a:lnTo>
                          <a:pt x="1" y="7465"/>
                        </a:lnTo>
                        <a:lnTo>
                          <a:pt x="10523" y="16755"/>
                        </a:lnTo>
                        <a:lnTo>
                          <a:pt x="17097" y="9314"/>
                        </a:lnTo>
                        <a:lnTo>
                          <a:pt x="6575" y="1"/>
                        </a:lnTo>
                        <a:close/>
                      </a:path>
                    </a:pathLst>
                  </a:custGeom>
                  <a:solidFill>
                    <a:srgbClr val="2E2EA2">
                      <a:alpha val="40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252;p27">
                    <a:extLst>
                      <a:ext uri="{FF2B5EF4-FFF2-40B4-BE49-F238E27FC236}">
                        <a16:creationId xmlns:a16="http://schemas.microsoft.com/office/drawing/2014/main" id="{5A5372F2-B636-4158-98AE-DF77465C3202}"/>
                      </a:ext>
                    </a:extLst>
                  </p:cNvPr>
                  <p:cNvSpPr/>
                  <p:nvPr/>
                </p:nvSpPr>
                <p:spPr>
                  <a:xfrm>
                    <a:off x="6391250" y="3860375"/>
                    <a:ext cx="427425" cy="41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7" h="16732" extrusionOk="0">
                        <a:moveTo>
                          <a:pt x="0" y="7441"/>
                        </a:moveTo>
                        <a:lnTo>
                          <a:pt x="6574" y="0"/>
                        </a:lnTo>
                        <a:lnTo>
                          <a:pt x="17096" y="9290"/>
                        </a:lnTo>
                        <a:lnTo>
                          <a:pt x="10523" y="1673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0" name="Google Shape;1253;p27">
                  <a:extLst>
                    <a:ext uri="{FF2B5EF4-FFF2-40B4-BE49-F238E27FC236}">
                      <a16:creationId xmlns:a16="http://schemas.microsoft.com/office/drawing/2014/main" id="{7269D39E-CB91-40F2-915F-CDFCDF144773}"/>
                    </a:ext>
                  </a:extLst>
                </p:cNvPr>
                <p:cNvGrpSpPr/>
                <p:nvPr/>
              </p:nvGrpSpPr>
              <p:grpSpPr>
                <a:xfrm rot="5400000">
                  <a:off x="1599964" y="3147811"/>
                  <a:ext cx="509773" cy="496999"/>
                  <a:chOff x="6618350" y="4024725"/>
                  <a:chExt cx="137550" cy="134100"/>
                </a:xfrm>
              </p:grpSpPr>
              <p:sp>
                <p:nvSpPr>
                  <p:cNvPr id="115" name="Google Shape;1254;p27">
                    <a:extLst>
                      <a:ext uri="{FF2B5EF4-FFF2-40B4-BE49-F238E27FC236}">
                        <a16:creationId xmlns:a16="http://schemas.microsoft.com/office/drawing/2014/main" id="{0A03CE89-B128-4DA6-9F60-0178E92745DA}"/>
                      </a:ext>
                    </a:extLst>
                  </p:cNvPr>
                  <p:cNvSpPr/>
                  <p:nvPr/>
                </p:nvSpPr>
                <p:spPr>
                  <a:xfrm>
                    <a:off x="6622350" y="4093750"/>
                    <a:ext cx="69650" cy="59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6" h="2375" extrusionOk="0">
                        <a:moveTo>
                          <a:pt x="2785" y="2352"/>
                        </a:moveTo>
                        <a:cubicBezTo>
                          <a:pt x="2785" y="2352"/>
                          <a:pt x="2785" y="2352"/>
                          <a:pt x="2785" y="2352"/>
                        </a:cubicBezTo>
                        <a:cubicBezTo>
                          <a:pt x="2762" y="2375"/>
                          <a:pt x="2762" y="2375"/>
                          <a:pt x="2762" y="2375"/>
                        </a:cubicBezTo>
                        <a:lnTo>
                          <a:pt x="1" y="24"/>
                        </a:lnTo>
                        <a:cubicBezTo>
                          <a:pt x="1" y="24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255;p27">
                    <a:extLst>
                      <a:ext uri="{FF2B5EF4-FFF2-40B4-BE49-F238E27FC236}">
                        <a16:creationId xmlns:a16="http://schemas.microsoft.com/office/drawing/2014/main" id="{47F0A970-8980-490D-846B-ECFABDCC14F2}"/>
                      </a:ext>
                    </a:extLst>
                  </p:cNvPr>
                  <p:cNvSpPr/>
                  <p:nvPr/>
                </p:nvSpPr>
                <p:spPr>
                  <a:xfrm>
                    <a:off x="6631475" y="4084050"/>
                    <a:ext cx="69650" cy="5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6" h="2352" extrusionOk="0">
                        <a:moveTo>
                          <a:pt x="2785" y="2352"/>
                        </a:moveTo>
                        <a:cubicBezTo>
                          <a:pt x="2785" y="2352"/>
                          <a:pt x="2785" y="2352"/>
                          <a:pt x="2785" y="2352"/>
                        </a:cubicBezTo>
                        <a:cubicBezTo>
                          <a:pt x="2785" y="2352"/>
                          <a:pt x="2763" y="2352"/>
                          <a:pt x="2763" y="2352"/>
                        </a:cubicBezTo>
                        <a:lnTo>
                          <a:pt x="1" y="1"/>
                        </a:ln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256;p27">
                    <a:extLst>
                      <a:ext uri="{FF2B5EF4-FFF2-40B4-BE49-F238E27FC236}">
                        <a16:creationId xmlns:a16="http://schemas.microsoft.com/office/drawing/2014/main" id="{A084F2D1-3CE9-46ED-A416-45330D575B44}"/>
                      </a:ext>
                    </a:extLst>
                  </p:cNvPr>
                  <p:cNvSpPr/>
                  <p:nvPr/>
                </p:nvSpPr>
                <p:spPr>
                  <a:xfrm>
                    <a:off x="6640600" y="4074350"/>
                    <a:ext cx="69650" cy="5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6" h="2352" extrusionOk="0">
                        <a:moveTo>
                          <a:pt x="2786" y="2329"/>
                        </a:moveTo>
                        <a:cubicBezTo>
                          <a:pt x="2786" y="2329"/>
                          <a:pt x="2786" y="2352"/>
                          <a:pt x="2786" y="2352"/>
                        </a:cubicBezTo>
                        <a:cubicBezTo>
                          <a:pt x="2786" y="2352"/>
                          <a:pt x="2786" y="2352"/>
                          <a:pt x="2786" y="2352"/>
                        </a:cubicBezTo>
                        <a:lnTo>
                          <a:pt x="1" y="1"/>
                        </a:ln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257;p27">
                    <a:extLst>
                      <a:ext uri="{FF2B5EF4-FFF2-40B4-BE49-F238E27FC236}">
                        <a16:creationId xmlns:a16="http://schemas.microsoft.com/office/drawing/2014/main" id="{40974222-A348-4911-BEC4-EEEE5C71A8AB}"/>
                      </a:ext>
                    </a:extLst>
                  </p:cNvPr>
                  <p:cNvSpPr/>
                  <p:nvPr/>
                </p:nvSpPr>
                <p:spPr>
                  <a:xfrm>
                    <a:off x="6649750" y="4064100"/>
                    <a:ext cx="69625" cy="5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5" h="2352" extrusionOk="0">
                        <a:moveTo>
                          <a:pt x="2785" y="2351"/>
                        </a:moveTo>
                        <a:cubicBezTo>
                          <a:pt x="2785" y="2351"/>
                          <a:pt x="2785" y="2351"/>
                          <a:pt x="2785" y="2351"/>
                        </a:cubicBezTo>
                        <a:cubicBezTo>
                          <a:pt x="2785" y="2351"/>
                          <a:pt x="2785" y="2351"/>
                          <a:pt x="2785" y="2351"/>
                        </a:cubicBezTo>
                        <a:lnTo>
                          <a:pt x="0" y="23"/>
                        </a:ln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258;p27">
                    <a:extLst>
                      <a:ext uri="{FF2B5EF4-FFF2-40B4-BE49-F238E27FC236}">
                        <a16:creationId xmlns:a16="http://schemas.microsoft.com/office/drawing/2014/main" id="{D084E768-E66C-4D9C-99C5-CD980A664D14}"/>
                      </a:ext>
                    </a:extLst>
                  </p:cNvPr>
                  <p:cNvSpPr/>
                  <p:nvPr/>
                </p:nvSpPr>
                <p:spPr>
                  <a:xfrm>
                    <a:off x="6658875" y="4054375"/>
                    <a:ext cx="69650" cy="5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6" h="2352" extrusionOk="0">
                        <a:moveTo>
                          <a:pt x="2785" y="2352"/>
                        </a:moveTo>
                        <a:cubicBezTo>
                          <a:pt x="2785" y="2352"/>
                          <a:pt x="2785" y="2352"/>
                          <a:pt x="2785" y="2352"/>
                        </a:cubicBezTo>
                        <a:cubicBezTo>
                          <a:pt x="2785" y="2352"/>
                          <a:pt x="2785" y="2352"/>
                          <a:pt x="2785" y="2352"/>
                        </a:cubicBezTo>
                        <a:lnTo>
                          <a:pt x="0" y="1"/>
                        </a:ln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23" y="1"/>
                          <a:pt x="23" y="1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59;p27">
                    <a:extLst>
                      <a:ext uri="{FF2B5EF4-FFF2-40B4-BE49-F238E27FC236}">
                        <a16:creationId xmlns:a16="http://schemas.microsoft.com/office/drawing/2014/main" id="{70B14760-95B0-40A4-A1D2-6EFAB530BF7C}"/>
                      </a:ext>
                    </a:extLst>
                  </p:cNvPr>
                  <p:cNvSpPr/>
                  <p:nvPr/>
                </p:nvSpPr>
                <p:spPr>
                  <a:xfrm>
                    <a:off x="6668000" y="4044675"/>
                    <a:ext cx="69650" cy="5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6" h="2352" extrusionOk="0">
                        <a:moveTo>
                          <a:pt x="2785" y="2329"/>
                        </a:moveTo>
                        <a:cubicBezTo>
                          <a:pt x="2785" y="2329"/>
                          <a:pt x="2785" y="2352"/>
                          <a:pt x="2785" y="2352"/>
                        </a:cubicBezTo>
                        <a:cubicBezTo>
                          <a:pt x="2785" y="2352"/>
                          <a:pt x="2785" y="2352"/>
                          <a:pt x="2785" y="2352"/>
                        </a:cubicBezTo>
                        <a:lnTo>
                          <a:pt x="23" y="1"/>
                        </a:lnTo>
                        <a:cubicBezTo>
                          <a:pt x="1" y="1"/>
                          <a:pt x="1" y="1"/>
                          <a:pt x="23" y="1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60;p27">
                    <a:extLst>
                      <a:ext uri="{FF2B5EF4-FFF2-40B4-BE49-F238E27FC236}">
                        <a16:creationId xmlns:a16="http://schemas.microsoft.com/office/drawing/2014/main" id="{BEC7ED1D-718A-41A4-8903-BB4C562F78CC}"/>
                      </a:ext>
                    </a:extLst>
                  </p:cNvPr>
                  <p:cNvSpPr/>
                  <p:nvPr/>
                </p:nvSpPr>
                <p:spPr>
                  <a:xfrm>
                    <a:off x="6677700" y="4034425"/>
                    <a:ext cx="69075" cy="5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3" h="2352" extrusionOk="0">
                        <a:moveTo>
                          <a:pt x="2762" y="2351"/>
                        </a:moveTo>
                        <a:cubicBezTo>
                          <a:pt x="2762" y="2351"/>
                          <a:pt x="2762" y="2351"/>
                          <a:pt x="2762" y="2351"/>
                        </a:cubicBezTo>
                        <a:cubicBezTo>
                          <a:pt x="2762" y="2351"/>
                          <a:pt x="2762" y="2351"/>
                          <a:pt x="2762" y="2351"/>
                        </a:cubicBezTo>
                        <a:lnTo>
                          <a:pt x="1" y="23"/>
                        </a:ln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61;p27">
                    <a:extLst>
                      <a:ext uri="{FF2B5EF4-FFF2-40B4-BE49-F238E27FC236}">
                        <a16:creationId xmlns:a16="http://schemas.microsoft.com/office/drawing/2014/main" id="{5655646F-B6E1-463F-A79E-E992F82108D7}"/>
                      </a:ext>
                    </a:extLst>
                  </p:cNvPr>
                  <p:cNvSpPr/>
                  <p:nvPr/>
                </p:nvSpPr>
                <p:spPr>
                  <a:xfrm>
                    <a:off x="6686825" y="4024725"/>
                    <a:ext cx="69075" cy="5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3" h="2352" extrusionOk="0">
                        <a:moveTo>
                          <a:pt x="2763" y="2351"/>
                        </a:moveTo>
                        <a:cubicBezTo>
                          <a:pt x="2763" y="2351"/>
                          <a:pt x="2763" y="2351"/>
                          <a:pt x="2763" y="2351"/>
                        </a:cubicBezTo>
                        <a:cubicBezTo>
                          <a:pt x="2763" y="2351"/>
                          <a:pt x="2763" y="2351"/>
                          <a:pt x="2763" y="2351"/>
                        </a:cubicBezTo>
                        <a:lnTo>
                          <a:pt x="1" y="0"/>
                        </a:ln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62;p27">
                    <a:extLst>
                      <a:ext uri="{FF2B5EF4-FFF2-40B4-BE49-F238E27FC236}">
                        <a16:creationId xmlns:a16="http://schemas.microsoft.com/office/drawing/2014/main" id="{B521F432-6CE7-48DC-882E-2E6E84FA9B0A}"/>
                      </a:ext>
                    </a:extLst>
                  </p:cNvPr>
                  <p:cNvSpPr/>
                  <p:nvPr/>
                </p:nvSpPr>
                <p:spPr>
                  <a:xfrm>
                    <a:off x="6691400" y="4083500"/>
                    <a:ext cx="64500" cy="6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0" h="2785" extrusionOk="0">
                        <a:moveTo>
                          <a:pt x="2557" y="0"/>
                        </a:moveTo>
                        <a:cubicBezTo>
                          <a:pt x="2580" y="0"/>
                          <a:pt x="2580" y="0"/>
                          <a:pt x="2580" y="0"/>
                        </a:cubicBezTo>
                        <a:cubicBezTo>
                          <a:pt x="2580" y="0"/>
                          <a:pt x="2580" y="0"/>
                          <a:pt x="2580" y="0"/>
                        </a:cubicBezTo>
                        <a:lnTo>
                          <a:pt x="23" y="2785"/>
                        </a:lnTo>
                        <a:cubicBezTo>
                          <a:pt x="0" y="2785"/>
                          <a:pt x="0" y="2785"/>
                          <a:pt x="0" y="2785"/>
                        </a:cubicBezTo>
                        <a:cubicBezTo>
                          <a:pt x="0" y="2762"/>
                          <a:pt x="0" y="2762"/>
                          <a:pt x="0" y="2762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63;p27">
                    <a:extLst>
                      <a:ext uri="{FF2B5EF4-FFF2-40B4-BE49-F238E27FC236}">
                        <a16:creationId xmlns:a16="http://schemas.microsoft.com/office/drawing/2014/main" id="{3E021A1D-FF36-4A23-90CB-53F5B5F2CD07}"/>
                      </a:ext>
                    </a:extLst>
                  </p:cNvPr>
                  <p:cNvSpPr/>
                  <p:nvPr/>
                </p:nvSpPr>
                <p:spPr>
                  <a:xfrm>
                    <a:off x="6681700" y="4074925"/>
                    <a:ext cx="64500" cy="6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0" h="2786" extrusionOk="0">
                        <a:moveTo>
                          <a:pt x="2557" y="1"/>
                        </a:moveTo>
                        <a:cubicBezTo>
                          <a:pt x="2557" y="1"/>
                          <a:pt x="2557" y="1"/>
                          <a:pt x="2580" y="1"/>
                        </a:cubicBezTo>
                        <a:cubicBezTo>
                          <a:pt x="2580" y="1"/>
                          <a:pt x="2580" y="1"/>
                          <a:pt x="2580" y="24"/>
                        </a:cubicBezTo>
                        <a:lnTo>
                          <a:pt x="0" y="2785"/>
                        </a:lnTo>
                        <a:cubicBezTo>
                          <a:pt x="0" y="2785"/>
                          <a:pt x="0" y="2785"/>
                          <a:pt x="0" y="2785"/>
                        </a:cubicBezTo>
                        <a:cubicBezTo>
                          <a:pt x="0" y="2785"/>
                          <a:pt x="0" y="2763"/>
                          <a:pt x="0" y="2763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64;p27">
                    <a:extLst>
                      <a:ext uri="{FF2B5EF4-FFF2-40B4-BE49-F238E27FC236}">
                        <a16:creationId xmlns:a16="http://schemas.microsoft.com/office/drawing/2014/main" id="{94DFDDDF-1715-48CC-AF55-55B2C7B52850}"/>
                      </a:ext>
                    </a:extLst>
                  </p:cNvPr>
                  <p:cNvSpPr/>
                  <p:nvPr/>
                </p:nvSpPr>
                <p:spPr>
                  <a:xfrm>
                    <a:off x="6671425" y="4066950"/>
                    <a:ext cx="64500" cy="6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0" h="2762" extrusionOk="0">
                        <a:moveTo>
                          <a:pt x="2580" y="0"/>
                        </a:moveTo>
                        <a:cubicBezTo>
                          <a:pt x="2580" y="0"/>
                          <a:pt x="2580" y="0"/>
                          <a:pt x="2580" y="0"/>
                        </a:cubicBezTo>
                        <a:cubicBezTo>
                          <a:pt x="2580" y="0"/>
                          <a:pt x="2580" y="0"/>
                          <a:pt x="2580" y="0"/>
                        </a:cubicBezTo>
                        <a:lnTo>
                          <a:pt x="23" y="2762"/>
                        </a:lnTo>
                        <a:cubicBezTo>
                          <a:pt x="23" y="2762"/>
                          <a:pt x="23" y="2762"/>
                          <a:pt x="23" y="2762"/>
                        </a:cubicBezTo>
                        <a:cubicBezTo>
                          <a:pt x="1" y="2762"/>
                          <a:pt x="1" y="2762"/>
                          <a:pt x="1" y="2762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5;p27">
                    <a:extLst>
                      <a:ext uri="{FF2B5EF4-FFF2-40B4-BE49-F238E27FC236}">
                        <a16:creationId xmlns:a16="http://schemas.microsoft.com/office/drawing/2014/main" id="{28830ABF-71F9-40CD-9190-253C46D9148D}"/>
                      </a:ext>
                    </a:extLst>
                  </p:cNvPr>
                  <p:cNvSpPr/>
                  <p:nvPr/>
                </p:nvSpPr>
                <p:spPr>
                  <a:xfrm>
                    <a:off x="6661725" y="4058375"/>
                    <a:ext cx="64500" cy="6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0" h="2763" extrusionOk="0">
                        <a:moveTo>
                          <a:pt x="2580" y="1"/>
                        </a:moveTo>
                        <a:cubicBezTo>
                          <a:pt x="2580" y="1"/>
                          <a:pt x="2580" y="1"/>
                          <a:pt x="2580" y="1"/>
                        </a:cubicBezTo>
                        <a:cubicBezTo>
                          <a:pt x="2580" y="1"/>
                          <a:pt x="2580" y="1"/>
                          <a:pt x="2580" y="1"/>
                        </a:cubicBezTo>
                        <a:lnTo>
                          <a:pt x="0" y="2763"/>
                        </a:lnTo>
                        <a:cubicBezTo>
                          <a:pt x="0" y="2763"/>
                          <a:pt x="0" y="2763"/>
                          <a:pt x="0" y="2763"/>
                        </a:cubicBezTo>
                        <a:cubicBezTo>
                          <a:pt x="0" y="2763"/>
                          <a:pt x="0" y="2763"/>
                          <a:pt x="0" y="2763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66;p27">
                    <a:extLst>
                      <a:ext uri="{FF2B5EF4-FFF2-40B4-BE49-F238E27FC236}">
                        <a16:creationId xmlns:a16="http://schemas.microsoft.com/office/drawing/2014/main" id="{29A30092-D486-40A4-B172-F8D7FA5D8B7F}"/>
                      </a:ext>
                    </a:extLst>
                  </p:cNvPr>
                  <p:cNvSpPr/>
                  <p:nvPr/>
                </p:nvSpPr>
                <p:spPr>
                  <a:xfrm>
                    <a:off x="6652025" y="4049825"/>
                    <a:ext cx="64500" cy="6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0" h="2763" extrusionOk="0">
                        <a:moveTo>
                          <a:pt x="2557" y="0"/>
                        </a:moveTo>
                        <a:cubicBezTo>
                          <a:pt x="2557" y="0"/>
                          <a:pt x="2557" y="0"/>
                          <a:pt x="2557" y="0"/>
                        </a:cubicBezTo>
                        <a:cubicBezTo>
                          <a:pt x="2580" y="0"/>
                          <a:pt x="2580" y="0"/>
                          <a:pt x="2557" y="0"/>
                        </a:cubicBezTo>
                        <a:lnTo>
                          <a:pt x="0" y="2762"/>
                        </a:lnTo>
                        <a:cubicBezTo>
                          <a:pt x="0" y="2762"/>
                          <a:pt x="0" y="2762"/>
                          <a:pt x="0" y="2762"/>
                        </a:cubicBezTo>
                        <a:cubicBezTo>
                          <a:pt x="0" y="2762"/>
                          <a:pt x="0" y="2762"/>
                          <a:pt x="0" y="2762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67;p27">
                    <a:extLst>
                      <a:ext uri="{FF2B5EF4-FFF2-40B4-BE49-F238E27FC236}">
                        <a16:creationId xmlns:a16="http://schemas.microsoft.com/office/drawing/2014/main" id="{976EB5DA-CAD6-4819-9942-DF7B47D188C3}"/>
                      </a:ext>
                    </a:extLst>
                  </p:cNvPr>
                  <p:cNvSpPr/>
                  <p:nvPr/>
                </p:nvSpPr>
                <p:spPr>
                  <a:xfrm>
                    <a:off x="6641750" y="4041825"/>
                    <a:ext cx="64500" cy="6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0" h="2763" extrusionOk="0">
                        <a:moveTo>
                          <a:pt x="2580" y="1"/>
                        </a:moveTo>
                        <a:cubicBezTo>
                          <a:pt x="2580" y="1"/>
                          <a:pt x="2580" y="1"/>
                          <a:pt x="2580" y="1"/>
                        </a:cubicBezTo>
                        <a:cubicBezTo>
                          <a:pt x="2580" y="1"/>
                          <a:pt x="2580" y="1"/>
                          <a:pt x="2580" y="1"/>
                        </a:cubicBezTo>
                        <a:lnTo>
                          <a:pt x="23" y="2763"/>
                        </a:lnTo>
                        <a:cubicBezTo>
                          <a:pt x="23" y="2763"/>
                          <a:pt x="1" y="2763"/>
                          <a:pt x="1" y="2763"/>
                        </a:cubicBezTo>
                        <a:cubicBezTo>
                          <a:pt x="1" y="2763"/>
                          <a:pt x="1" y="2763"/>
                          <a:pt x="1" y="2763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68;p27">
                    <a:extLst>
                      <a:ext uri="{FF2B5EF4-FFF2-40B4-BE49-F238E27FC236}">
                        <a16:creationId xmlns:a16="http://schemas.microsoft.com/office/drawing/2014/main" id="{23EBDA90-5C6D-462B-B0AA-FC6C0FAE8791}"/>
                      </a:ext>
                    </a:extLst>
                  </p:cNvPr>
                  <p:cNvSpPr/>
                  <p:nvPr/>
                </p:nvSpPr>
                <p:spPr>
                  <a:xfrm>
                    <a:off x="6632050" y="4033275"/>
                    <a:ext cx="64500" cy="6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0" h="2763" extrusionOk="0">
                        <a:moveTo>
                          <a:pt x="2580" y="0"/>
                        </a:moveTo>
                        <a:cubicBezTo>
                          <a:pt x="2580" y="0"/>
                          <a:pt x="2580" y="0"/>
                          <a:pt x="2580" y="0"/>
                        </a:cubicBezTo>
                        <a:cubicBezTo>
                          <a:pt x="2580" y="0"/>
                          <a:pt x="2580" y="0"/>
                          <a:pt x="2580" y="0"/>
                        </a:cubicBezTo>
                        <a:lnTo>
                          <a:pt x="1" y="2762"/>
                        </a:lnTo>
                        <a:cubicBezTo>
                          <a:pt x="1" y="2762"/>
                          <a:pt x="1" y="2762"/>
                          <a:pt x="1" y="2762"/>
                        </a:cubicBezTo>
                        <a:cubicBezTo>
                          <a:pt x="1" y="2762"/>
                          <a:pt x="1" y="2762"/>
                          <a:pt x="1" y="2762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269;p27">
                    <a:extLst>
                      <a:ext uri="{FF2B5EF4-FFF2-40B4-BE49-F238E27FC236}">
                        <a16:creationId xmlns:a16="http://schemas.microsoft.com/office/drawing/2014/main" id="{86258CF3-B697-4BB4-AD0F-EC599365DB02}"/>
                      </a:ext>
                    </a:extLst>
                  </p:cNvPr>
                  <p:cNvSpPr/>
                  <p:nvPr/>
                </p:nvSpPr>
                <p:spPr>
                  <a:xfrm>
                    <a:off x="6622350" y="4024725"/>
                    <a:ext cx="63925" cy="6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7" h="2762" extrusionOk="0">
                        <a:moveTo>
                          <a:pt x="2557" y="0"/>
                        </a:moveTo>
                        <a:cubicBezTo>
                          <a:pt x="2557" y="0"/>
                          <a:pt x="2557" y="0"/>
                          <a:pt x="2557" y="0"/>
                        </a:cubicBezTo>
                        <a:cubicBezTo>
                          <a:pt x="2557" y="0"/>
                          <a:pt x="2557" y="0"/>
                          <a:pt x="2557" y="0"/>
                        </a:cubicBezTo>
                        <a:lnTo>
                          <a:pt x="1" y="2762"/>
                        </a:lnTo>
                        <a:cubicBezTo>
                          <a:pt x="1" y="2762"/>
                          <a:pt x="1" y="2762"/>
                          <a:pt x="1" y="2762"/>
                        </a:cubicBezTo>
                        <a:cubicBezTo>
                          <a:pt x="1" y="2762"/>
                          <a:pt x="1" y="2762"/>
                          <a:pt x="1" y="2762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270;p27">
                    <a:extLst>
                      <a:ext uri="{FF2B5EF4-FFF2-40B4-BE49-F238E27FC236}">
                        <a16:creationId xmlns:a16="http://schemas.microsoft.com/office/drawing/2014/main" id="{38ABD393-0190-44B0-88B8-C33027407D77}"/>
                      </a:ext>
                    </a:extLst>
                  </p:cNvPr>
                  <p:cNvSpPr/>
                  <p:nvPr/>
                </p:nvSpPr>
                <p:spPr>
                  <a:xfrm>
                    <a:off x="6660025" y="4092050"/>
                    <a:ext cx="53075" cy="4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3" h="1895" extrusionOk="0">
                        <a:moveTo>
                          <a:pt x="0" y="366"/>
                        </a:moveTo>
                        <a:lnTo>
                          <a:pt x="342" y="0"/>
                        </a:lnTo>
                        <a:lnTo>
                          <a:pt x="2123" y="1507"/>
                        </a:lnTo>
                        <a:lnTo>
                          <a:pt x="1780" y="189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271;p27">
                    <a:extLst>
                      <a:ext uri="{FF2B5EF4-FFF2-40B4-BE49-F238E27FC236}">
                        <a16:creationId xmlns:a16="http://schemas.microsoft.com/office/drawing/2014/main" id="{8A8A2B9A-F8B0-4EDA-8B14-E03D54838D05}"/>
                      </a:ext>
                    </a:extLst>
                  </p:cNvPr>
                  <p:cNvSpPr/>
                  <p:nvPr/>
                </p:nvSpPr>
                <p:spPr>
                  <a:xfrm>
                    <a:off x="6653725" y="4069800"/>
                    <a:ext cx="68500" cy="59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0" h="2397" extrusionOk="0">
                        <a:moveTo>
                          <a:pt x="366" y="0"/>
                        </a:moveTo>
                        <a:lnTo>
                          <a:pt x="1" y="388"/>
                        </a:lnTo>
                        <a:lnTo>
                          <a:pt x="2375" y="2397"/>
                        </a:lnTo>
                        <a:lnTo>
                          <a:pt x="2740" y="200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272;p27">
                    <a:extLst>
                      <a:ext uri="{FF2B5EF4-FFF2-40B4-BE49-F238E27FC236}">
                        <a16:creationId xmlns:a16="http://schemas.microsoft.com/office/drawing/2014/main" id="{2F0F0D26-6FEC-43DF-B986-3CD90E33A170}"/>
                      </a:ext>
                    </a:extLst>
                  </p:cNvPr>
                  <p:cNvSpPr/>
                  <p:nvPr/>
                </p:nvSpPr>
                <p:spPr>
                  <a:xfrm>
                    <a:off x="6648025" y="4047550"/>
                    <a:ext cx="82775" cy="7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1" h="2899" extrusionOk="0">
                        <a:moveTo>
                          <a:pt x="1" y="388"/>
                        </a:moveTo>
                        <a:lnTo>
                          <a:pt x="343" y="0"/>
                        </a:lnTo>
                        <a:lnTo>
                          <a:pt x="3310" y="2511"/>
                        </a:lnTo>
                        <a:lnTo>
                          <a:pt x="2968" y="28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273;p27">
                    <a:extLst>
                      <a:ext uri="{FF2B5EF4-FFF2-40B4-BE49-F238E27FC236}">
                        <a16:creationId xmlns:a16="http://schemas.microsoft.com/office/drawing/2014/main" id="{CACB564C-F28A-4A2A-97A0-A4B0C9DE6561}"/>
                      </a:ext>
                    </a:extLst>
                  </p:cNvPr>
                  <p:cNvSpPr/>
                  <p:nvPr/>
                </p:nvSpPr>
                <p:spPr>
                  <a:xfrm>
                    <a:off x="6681700" y="4058950"/>
                    <a:ext cx="58225" cy="51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9" h="2055" extrusionOk="0">
                        <a:moveTo>
                          <a:pt x="343" y="1"/>
                        </a:moveTo>
                        <a:lnTo>
                          <a:pt x="0" y="389"/>
                        </a:lnTo>
                        <a:lnTo>
                          <a:pt x="1963" y="2055"/>
                        </a:lnTo>
                        <a:lnTo>
                          <a:pt x="2329" y="169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274;p27">
                    <a:extLst>
                      <a:ext uri="{FF2B5EF4-FFF2-40B4-BE49-F238E27FC236}">
                        <a16:creationId xmlns:a16="http://schemas.microsoft.com/office/drawing/2014/main" id="{A1A12763-1DC8-4016-A1F7-106885B285F4}"/>
                      </a:ext>
                    </a:extLst>
                  </p:cNvPr>
                  <p:cNvSpPr/>
                  <p:nvPr/>
                </p:nvSpPr>
                <p:spPr>
                  <a:xfrm>
                    <a:off x="6719925" y="4074925"/>
                    <a:ext cx="29125" cy="2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5" h="1051" extrusionOk="0">
                        <a:moveTo>
                          <a:pt x="1" y="366"/>
                        </a:moveTo>
                        <a:lnTo>
                          <a:pt x="366" y="1"/>
                        </a:lnTo>
                        <a:lnTo>
                          <a:pt x="1165" y="663"/>
                        </a:lnTo>
                        <a:lnTo>
                          <a:pt x="800" y="105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275;p27">
                    <a:extLst>
                      <a:ext uri="{FF2B5EF4-FFF2-40B4-BE49-F238E27FC236}">
                        <a16:creationId xmlns:a16="http://schemas.microsoft.com/office/drawing/2014/main" id="{4A6D9328-15FD-46AB-8C61-BB2C6E901AEE}"/>
                      </a:ext>
                    </a:extLst>
                  </p:cNvPr>
                  <p:cNvSpPr/>
                  <p:nvPr/>
                </p:nvSpPr>
                <p:spPr>
                  <a:xfrm>
                    <a:off x="6690250" y="4156150"/>
                    <a:ext cx="2875" cy="2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" h="107" extrusionOk="0">
                        <a:moveTo>
                          <a:pt x="29" y="1"/>
                        </a:moveTo>
                        <a:cubicBezTo>
                          <a:pt x="20" y="1"/>
                          <a:pt x="10" y="6"/>
                          <a:pt x="1" y="16"/>
                        </a:cubicBezTo>
                        <a:cubicBezTo>
                          <a:pt x="1" y="16"/>
                          <a:pt x="1" y="39"/>
                          <a:pt x="46" y="84"/>
                        </a:cubicBezTo>
                        <a:cubicBezTo>
                          <a:pt x="69" y="107"/>
                          <a:pt x="92" y="107"/>
                          <a:pt x="115" y="107"/>
                        </a:cubicBezTo>
                        <a:cubicBezTo>
                          <a:pt x="115" y="84"/>
                          <a:pt x="115" y="61"/>
                          <a:pt x="69" y="39"/>
                        </a:cubicBezTo>
                        <a:lnTo>
                          <a:pt x="69" y="39"/>
                        </a:lnTo>
                        <a:cubicBezTo>
                          <a:pt x="92" y="61"/>
                          <a:pt x="115" y="84"/>
                          <a:pt x="92" y="84"/>
                        </a:cubicBezTo>
                        <a:cubicBezTo>
                          <a:pt x="92" y="91"/>
                          <a:pt x="90" y="94"/>
                          <a:pt x="87" y="94"/>
                        </a:cubicBezTo>
                        <a:cubicBezTo>
                          <a:pt x="79" y="94"/>
                          <a:pt x="63" y="78"/>
                          <a:pt x="46" y="61"/>
                        </a:cubicBezTo>
                        <a:cubicBezTo>
                          <a:pt x="24" y="39"/>
                          <a:pt x="1" y="16"/>
                          <a:pt x="24" y="16"/>
                        </a:cubicBezTo>
                        <a:cubicBezTo>
                          <a:pt x="24" y="16"/>
                          <a:pt x="46" y="16"/>
                          <a:pt x="69" y="39"/>
                        </a:cubicBezTo>
                        <a:cubicBezTo>
                          <a:pt x="56" y="12"/>
                          <a:pt x="42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276;p27">
                    <a:extLst>
                      <a:ext uri="{FF2B5EF4-FFF2-40B4-BE49-F238E27FC236}">
                        <a16:creationId xmlns:a16="http://schemas.microsoft.com/office/drawing/2014/main" id="{C2EDF2AC-B10B-4E2D-A871-E2230E791DCF}"/>
                      </a:ext>
                    </a:extLst>
                  </p:cNvPr>
                  <p:cNvSpPr/>
                  <p:nvPr/>
                </p:nvSpPr>
                <p:spPr>
                  <a:xfrm>
                    <a:off x="6677700" y="4150250"/>
                    <a:ext cx="2875" cy="2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" h="92" extrusionOk="0">
                        <a:moveTo>
                          <a:pt x="23" y="1"/>
                        </a:moveTo>
                        <a:lnTo>
                          <a:pt x="1" y="46"/>
                        </a:lnTo>
                        <a:lnTo>
                          <a:pt x="23" y="46"/>
                        </a:lnTo>
                        <a:lnTo>
                          <a:pt x="23" y="23"/>
                        </a:lnTo>
                        <a:lnTo>
                          <a:pt x="115" y="92"/>
                        </a:lnTo>
                        <a:lnTo>
                          <a:pt x="115" y="92"/>
                        </a:lnTo>
                        <a:lnTo>
                          <a:pt x="23" y="1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1277;p27">
                    <a:extLst>
                      <a:ext uri="{FF2B5EF4-FFF2-40B4-BE49-F238E27FC236}">
                        <a16:creationId xmlns:a16="http://schemas.microsoft.com/office/drawing/2014/main" id="{A7CC947E-E9C0-4559-9053-D276991EE1D7}"/>
                      </a:ext>
                    </a:extLst>
                  </p:cNvPr>
                  <p:cNvSpPr/>
                  <p:nvPr/>
                </p:nvSpPr>
                <p:spPr>
                  <a:xfrm>
                    <a:off x="6678850" y="4148875"/>
                    <a:ext cx="3450" cy="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02" extrusionOk="0">
                        <a:moveTo>
                          <a:pt x="23" y="10"/>
                        </a:moveTo>
                        <a:cubicBezTo>
                          <a:pt x="0" y="33"/>
                          <a:pt x="23" y="56"/>
                          <a:pt x="46" y="78"/>
                        </a:cubicBezTo>
                        <a:cubicBezTo>
                          <a:pt x="23" y="56"/>
                          <a:pt x="23" y="33"/>
                          <a:pt x="23" y="10"/>
                        </a:cubicBezTo>
                        <a:close/>
                        <a:moveTo>
                          <a:pt x="46" y="79"/>
                        </a:moveTo>
                        <a:lnTo>
                          <a:pt x="46" y="79"/>
                        </a:lnTo>
                        <a:cubicBezTo>
                          <a:pt x="56" y="89"/>
                          <a:pt x="66" y="94"/>
                          <a:pt x="76" y="95"/>
                        </a:cubicBezTo>
                        <a:lnTo>
                          <a:pt x="76" y="95"/>
                        </a:lnTo>
                        <a:cubicBezTo>
                          <a:pt x="65" y="92"/>
                          <a:pt x="54" y="87"/>
                          <a:pt x="46" y="79"/>
                        </a:cubicBezTo>
                        <a:close/>
                        <a:moveTo>
                          <a:pt x="29" y="1"/>
                        </a:moveTo>
                        <a:cubicBezTo>
                          <a:pt x="25" y="1"/>
                          <a:pt x="23" y="3"/>
                          <a:pt x="23" y="10"/>
                        </a:cubicBezTo>
                        <a:cubicBezTo>
                          <a:pt x="23" y="10"/>
                          <a:pt x="23" y="10"/>
                          <a:pt x="23" y="10"/>
                        </a:cubicBezTo>
                        <a:lnTo>
                          <a:pt x="23" y="10"/>
                        </a:lnTo>
                        <a:cubicBezTo>
                          <a:pt x="23" y="10"/>
                          <a:pt x="46" y="10"/>
                          <a:pt x="69" y="33"/>
                        </a:cubicBezTo>
                        <a:cubicBezTo>
                          <a:pt x="114" y="56"/>
                          <a:pt x="114" y="78"/>
                          <a:pt x="114" y="78"/>
                        </a:cubicBezTo>
                        <a:cubicBezTo>
                          <a:pt x="103" y="90"/>
                          <a:pt x="92" y="96"/>
                          <a:pt x="80" y="96"/>
                        </a:cubicBezTo>
                        <a:cubicBezTo>
                          <a:pt x="79" y="96"/>
                          <a:pt x="78" y="96"/>
                          <a:pt x="76" y="95"/>
                        </a:cubicBezTo>
                        <a:lnTo>
                          <a:pt x="76" y="95"/>
                        </a:lnTo>
                        <a:cubicBezTo>
                          <a:pt x="96" y="101"/>
                          <a:pt x="114" y="101"/>
                          <a:pt x="114" y="101"/>
                        </a:cubicBezTo>
                        <a:cubicBezTo>
                          <a:pt x="137" y="78"/>
                          <a:pt x="114" y="56"/>
                          <a:pt x="92" y="33"/>
                        </a:cubicBezTo>
                        <a:cubicBezTo>
                          <a:pt x="59" y="17"/>
                          <a:pt x="38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1278;p27">
                    <a:extLst>
                      <a:ext uri="{FF2B5EF4-FFF2-40B4-BE49-F238E27FC236}">
                        <a16:creationId xmlns:a16="http://schemas.microsoft.com/office/drawing/2014/main" id="{5AC13E42-5E14-450B-945D-B7C793D04162}"/>
                      </a:ext>
                    </a:extLst>
                  </p:cNvPr>
                  <p:cNvSpPr/>
                  <p:nvPr/>
                </p:nvSpPr>
                <p:spPr>
                  <a:xfrm>
                    <a:off x="6679975" y="4147600"/>
                    <a:ext cx="3450" cy="2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07" extrusionOk="0">
                        <a:moveTo>
                          <a:pt x="42" y="0"/>
                        </a:moveTo>
                        <a:cubicBezTo>
                          <a:pt x="32" y="0"/>
                          <a:pt x="24" y="6"/>
                          <a:pt x="24" y="15"/>
                        </a:cubicBezTo>
                        <a:cubicBezTo>
                          <a:pt x="47" y="15"/>
                          <a:pt x="47" y="15"/>
                          <a:pt x="92" y="38"/>
                        </a:cubicBezTo>
                        <a:cubicBezTo>
                          <a:pt x="79" y="11"/>
                          <a:pt x="58" y="0"/>
                          <a:pt x="42" y="0"/>
                        </a:cubicBezTo>
                        <a:close/>
                        <a:moveTo>
                          <a:pt x="24" y="15"/>
                        </a:moveTo>
                        <a:cubicBezTo>
                          <a:pt x="1" y="15"/>
                          <a:pt x="24" y="38"/>
                          <a:pt x="47" y="84"/>
                        </a:cubicBezTo>
                        <a:cubicBezTo>
                          <a:pt x="92" y="107"/>
                          <a:pt x="115" y="107"/>
                          <a:pt x="115" y="107"/>
                        </a:cubicBezTo>
                        <a:cubicBezTo>
                          <a:pt x="138" y="84"/>
                          <a:pt x="115" y="61"/>
                          <a:pt x="92" y="38"/>
                        </a:cubicBezTo>
                        <a:lnTo>
                          <a:pt x="92" y="38"/>
                        </a:lnTo>
                        <a:cubicBezTo>
                          <a:pt x="115" y="61"/>
                          <a:pt x="115" y="84"/>
                          <a:pt x="115" y="84"/>
                        </a:cubicBezTo>
                        <a:cubicBezTo>
                          <a:pt x="115" y="90"/>
                          <a:pt x="113" y="93"/>
                          <a:pt x="110" y="93"/>
                        </a:cubicBezTo>
                        <a:cubicBezTo>
                          <a:pt x="102" y="93"/>
                          <a:pt x="86" y="77"/>
                          <a:pt x="69" y="61"/>
                        </a:cubicBezTo>
                        <a:cubicBezTo>
                          <a:pt x="24" y="38"/>
                          <a:pt x="24" y="15"/>
                          <a:pt x="24" y="15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1279;p27">
                    <a:extLst>
                      <a:ext uri="{FF2B5EF4-FFF2-40B4-BE49-F238E27FC236}">
                        <a16:creationId xmlns:a16="http://schemas.microsoft.com/office/drawing/2014/main" id="{05E98317-778F-42A7-99CB-19703D7D2F4C}"/>
                      </a:ext>
                    </a:extLst>
                  </p:cNvPr>
                  <p:cNvSpPr/>
                  <p:nvPr/>
                </p:nvSpPr>
                <p:spPr>
                  <a:xfrm>
                    <a:off x="6668000" y="4141825"/>
                    <a:ext cx="2875" cy="2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" h="110" extrusionOk="0">
                        <a:moveTo>
                          <a:pt x="32" y="1"/>
                        </a:moveTo>
                        <a:cubicBezTo>
                          <a:pt x="23" y="1"/>
                          <a:pt x="12" y="7"/>
                          <a:pt x="1" y="18"/>
                        </a:cubicBezTo>
                        <a:lnTo>
                          <a:pt x="46" y="18"/>
                        </a:lnTo>
                        <a:cubicBezTo>
                          <a:pt x="46" y="7"/>
                          <a:pt x="41" y="1"/>
                          <a:pt x="32" y="1"/>
                        </a:cubicBezTo>
                        <a:close/>
                        <a:moveTo>
                          <a:pt x="46" y="18"/>
                        </a:moveTo>
                        <a:lnTo>
                          <a:pt x="46" y="18"/>
                        </a:lnTo>
                        <a:cubicBezTo>
                          <a:pt x="69" y="41"/>
                          <a:pt x="69" y="64"/>
                          <a:pt x="69" y="87"/>
                        </a:cubicBezTo>
                        <a:lnTo>
                          <a:pt x="69" y="109"/>
                        </a:lnTo>
                        <a:lnTo>
                          <a:pt x="92" y="109"/>
                        </a:lnTo>
                        <a:lnTo>
                          <a:pt x="115" y="64"/>
                        </a:lnTo>
                        <a:lnTo>
                          <a:pt x="92" y="87"/>
                        </a:lnTo>
                        <a:cubicBezTo>
                          <a:pt x="69" y="41"/>
                          <a:pt x="69" y="41"/>
                          <a:pt x="46" y="18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1280;p27">
                    <a:extLst>
                      <a:ext uri="{FF2B5EF4-FFF2-40B4-BE49-F238E27FC236}">
                        <a16:creationId xmlns:a16="http://schemas.microsoft.com/office/drawing/2014/main" id="{DB1C3A96-0D43-4689-9254-25C149DCCA5B}"/>
                      </a:ext>
                    </a:extLst>
                  </p:cNvPr>
                  <p:cNvSpPr/>
                  <p:nvPr/>
                </p:nvSpPr>
                <p:spPr>
                  <a:xfrm>
                    <a:off x="6669150" y="4140550"/>
                    <a:ext cx="2875" cy="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" h="102" extrusionOk="0">
                        <a:moveTo>
                          <a:pt x="0" y="1"/>
                        </a:moveTo>
                        <a:cubicBezTo>
                          <a:pt x="0" y="23"/>
                          <a:pt x="0" y="46"/>
                          <a:pt x="46" y="69"/>
                        </a:cubicBezTo>
                        <a:cubicBezTo>
                          <a:pt x="23" y="46"/>
                          <a:pt x="0" y="23"/>
                          <a:pt x="23" y="23"/>
                        </a:cubicBezTo>
                        <a:cubicBezTo>
                          <a:pt x="23" y="17"/>
                          <a:pt x="25" y="14"/>
                          <a:pt x="28" y="14"/>
                        </a:cubicBezTo>
                        <a:cubicBezTo>
                          <a:pt x="36" y="14"/>
                          <a:pt x="53" y="30"/>
                          <a:pt x="69" y="46"/>
                        </a:cubicBezTo>
                        <a:cubicBezTo>
                          <a:pt x="92" y="69"/>
                          <a:pt x="114" y="69"/>
                          <a:pt x="92" y="92"/>
                        </a:cubicBezTo>
                        <a:cubicBezTo>
                          <a:pt x="92" y="92"/>
                          <a:pt x="69" y="92"/>
                          <a:pt x="46" y="69"/>
                        </a:cubicBezTo>
                        <a:lnTo>
                          <a:pt x="46" y="69"/>
                        </a:lnTo>
                        <a:cubicBezTo>
                          <a:pt x="62" y="85"/>
                          <a:pt x="78" y="101"/>
                          <a:pt x="94" y="101"/>
                        </a:cubicBezTo>
                        <a:cubicBezTo>
                          <a:pt x="101" y="101"/>
                          <a:pt x="108" y="99"/>
                          <a:pt x="114" y="92"/>
                        </a:cubicBezTo>
                        <a:cubicBezTo>
                          <a:pt x="114" y="92"/>
                          <a:pt x="114" y="46"/>
                          <a:pt x="69" y="23"/>
                        </a:cubicBezTo>
                        <a:cubicBezTo>
                          <a:pt x="46" y="1"/>
                          <a:pt x="23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1281;p27">
                    <a:extLst>
                      <a:ext uri="{FF2B5EF4-FFF2-40B4-BE49-F238E27FC236}">
                        <a16:creationId xmlns:a16="http://schemas.microsoft.com/office/drawing/2014/main" id="{8030DA10-0AF2-47B9-AEEE-BF509AA1BA59}"/>
                      </a:ext>
                    </a:extLst>
                  </p:cNvPr>
                  <p:cNvSpPr/>
                  <p:nvPr/>
                </p:nvSpPr>
                <p:spPr>
                  <a:xfrm>
                    <a:off x="6670275" y="4139175"/>
                    <a:ext cx="2875" cy="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" h="102" extrusionOk="0">
                        <a:moveTo>
                          <a:pt x="21" y="1"/>
                        </a:moveTo>
                        <a:cubicBezTo>
                          <a:pt x="14" y="1"/>
                          <a:pt x="8" y="3"/>
                          <a:pt x="1" y="10"/>
                        </a:cubicBezTo>
                        <a:cubicBezTo>
                          <a:pt x="1" y="33"/>
                          <a:pt x="1" y="56"/>
                          <a:pt x="47" y="78"/>
                        </a:cubicBezTo>
                        <a:cubicBezTo>
                          <a:pt x="24" y="56"/>
                          <a:pt x="24" y="33"/>
                          <a:pt x="24" y="10"/>
                        </a:cubicBezTo>
                        <a:lnTo>
                          <a:pt x="24" y="10"/>
                        </a:lnTo>
                        <a:cubicBezTo>
                          <a:pt x="24" y="10"/>
                          <a:pt x="47" y="10"/>
                          <a:pt x="69" y="33"/>
                        </a:cubicBezTo>
                        <a:cubicBezTo>
                          <a:pt x="53" y="17"/>
                          <a:pt x="37" y="1"/>
                          <a:pt x="21" y="1"/>
                        </a:cubicBezTo>
                        <a:close/>
                        <a:moveTo>
                          <a:pt x="69" y="33"/>
                        </a:moveTo>
                        <a:lnTo>
                          <a:pt x="69" y="33"/>
                        </a:lnTo>
                        <a:cubicBezTo>
                          <a:pt x="92" y="56"/>
                          <a:pt x="115" y="78"/>
                          <a:pt x="92" y="78"/>
                        </a:cubicBezTo>
                        <a:cubicBezTo>
                          <a:pt x="92" y="86"/>
                          <a:pt x="90" y="89"/>
                          <a:pt x="85" y="89"/>
                        </a:cubicBezTo>
                        <a:cubicBezTo>
                          <a:pt x="77" y="89"/>
                          <a:pt x="62" y="78"/>
                          <a:pt x="47" y="78"/>
                        </a:cubicBezTo>
                        <a:cubicBezTo>
                          <a:pt x="69" y="101"/>
                          <a:pt x="92" y="101"/>
                          <a:pt x="115" y="101"/>
                        </a:cubicBezTo>
                        <a:cubicBezTo>
                          <a:pt x="115" y="78"/>
                          <a:pt x="115" y="56"/>
                          <a:pt x="69" y="33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1282;p27">
                    <a:extLst>
                      <a:ext uri="{FF2B5EF4-FFF2-40B4-BE49-F238E27FC236}">
                        <a16:creationId xmlns:a16="http://schemas.microsoft.com/office/drawing/2014/main" id="{D76B3379-9A97-415A-B77A-9CC1060E601E}"/>
                      </a:ext>
                    </a:extLst>
                  </p:cNvPr>
                  <p:cNvSpPr/>
                  <p:nvPr/>
                </p:nvSpPr>
                <p:spPr>
                  <a:xfrm>
                    <a:off x="6657725" y="4133450"/>
                    <a:ext cx="3450" cy="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02" extrusionOk="0">
                        <a:moveTo>
                          <a:pt x="29" y="1"/>
                        </a:moveTo>
                        <a:cubicBezTo>
                          <a:pt x="26" y="1"/>
                          <a:pt x="24" y="3"/>
                          <a:pt x="24" y="11"/>
                        </a:cubicBezTo>
                        <a:lnTo>
                          <a:pt x="46" y="11"/>
                        </a:lnTo>
                        <a:cubicBezTo>
                          <a:pt x="46" y="11"/>
                          <a:pt x="36" y="1"/>
                          <a:pt x="29" y="1"/>
                        </a:cubicBezTo>
                        <a:close/>
                        <a:moveTo>
                          <a:pt x="24" y="11"/>
                        </a:moveTo>
                        <a:cubicBezTo>
                          <a:pt x="1" y="11"/>
                          <a:pt x="1" y="34"/>
                          <a:pt x="1" y="34"/>
                        </a:cubicBezTo>
                        <a:lnTo>
                          <a:pt x="24" y="34"/>
                        </a:lnTo>
                        <a:cubicBezTo>
                          <a:pt x="24" y="34"/>
                          <a:pt x="24" y="34"/>
                          <a:pt x="24" y="11"/>
                        </a:cubicBezTo>
                        <a:close/>
                        <a:moveTo>
                          <a:pt x="46" y="11"/>
                        </a:moveTo>
                        <a:cubicBezTo>
                          <a:pt x="69" y="34"/>
                          <a:pt x="69" y="34"/>
                          <a:pt x="46" y="56"/>
                        </a:cubicBezTo>
                        <a:lnTo>
                          <a:pt x="92" y="56"/>
                        </a:lnTo>
                        <a:cubicBezTo>
                          <a:pt x="115" y="56"/>
                          <a:pt x="115" y="79"/>
                          <a:pt x="115" y="79"/>
                        </a:cubicBezTo>
                        <a:cubicBezTo>
                          <a:pt x="92" y="102"/>
                          <a:pt x="92" y="102"/>
                          <a:pt x="92" y="102"/>
                        </a:cubicBezTo>
                        <a:lnTo>
                          <a:pt x="115" y="102"/>
                        </a:lnTo>
                        <a:cubicBezTo>
                          <a:pt x="138" y="79"/>
                          <a:pt x="115" y="56"/>
                          <a:pt x="115" y="56"/>
                        </a:cubicBezTo>
                        <a:cubicBezTo>
                          <a:pt x="92" y="34"/>
                          <a:pt x="69" y="34"/>
                          <a:pt x="69" y="34"/>
                        </a:cubicBezTo>
                        <a:cubicBezTo>
                          <a:pt x="69" y="34"/>
                          <a:pt x="69" y="11"/>
                          <a:pt x="46" y="11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1283;p27">
                    <a:extLst>
                      <a:ext uri="{FF2B5EF4-FFF2-40B4-BE49-F238E27FC236}">
                        <a16:creationId xmlns:a16="http://schemas.microsoft.com/office/drawing/2014/main" id="{D81050EA-1534-429B-99C9-2688965E5427}"/>
                      </a:ext>
                    </a:extLst>
                  </p:cNvPr>
                  <p:cNvSpPr/>
                  <p:nvPr/>
                </p:nvSpPr>
                <p:spPr>
                  <a:xfrm>
                    <a:off x="6658875" y="4132125"/>
                    <a:ext cx="3450" cy="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02" extrusionOk="0">
                        <a:moveTo>
                          <a:pt x="49" y="1"/>
                        </a:moveTo>
                        <a:cubicBezTo>
                          <a:pt x="35" y="1"/>
                          <a:pt x="23" y="7"/>
                          <a:pt x="23" y="18"/>
                        </a:cubicBezTo>
                        <a:cubicBezTo>
                          <a:pt x="46" y="18"/>
                          <a:pt x="69" y="18"/>
                          <a:pt x="92" y="41"/>
                        </a:cubicBezTo>
                        <a:cubicBezTo>
                          <a:pt x="114" y="64"/>
                          <a:pt x="114" y="87"/>
                          <a:pt x="114" y="87"/>
                        </a:cubicBezTo>
                        <a:cubicBezTo>
                          <a:pt x="137" y="87"/>
                          <a:pt x="114" y="64"/>
                          <a:pt x="92" y="18"/>
                        </a:cubicBezTo>
                        <a:cubicBezTo>
                          <a:pt x="80" y="7"/>
                          <a:pt x="63" y="1"/>
                          <a:pt x="49" y="1"/>
                        </a:cubicBezTo>
                        <a:close/>
                        <a:moveTo>
                          <a:pt x="23" y="18"/>
                        </a:moveTo>
                        <a:cubicBezTo>
                          <a:pt x="0" y="18"/>
                          <a:pt x="23" y="41"/>
                          <a:pt x="46" y="64"/>
                        </a:cubicBezTo>
                        <a:cubicBezTo>
                          <a:pt x="73" y="90"/>
                          <a:pt x="92" y="102"/>
                          <a:pt x="103" y="102"/>
                        </a:cubicBezTo>
                        <a:cubicBezTo>
                          <a:pt x="111" y="102"/>
                          <a:pt x="114" y="96"/>
                          <a:pt x="114" y="87"/>
                        </a:cubicBezTo>
                        <a:cubicBezTo>
                          <a:pt x="114" y="87"/>
                          <a:pt x="92" y="87"/>
                          <a:pt x="69" y="64"/>
                        </a:cubicBezTo>
                        <a:cubicBezTo>
                          <a:pt x="23" y="41"/>
                          <a:pt x="23" y="18"/>
                          <a:pt x="23" y="18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1284;p27">
                    <a:extLst>
                      <a:ext uri="{FF2B5EF4-FFF2-40B4-BE49-F238E27FC236}">
                        <a16:creationId xmlns:a16="http://schemas.microsoft.com/office/drawing/2014/main" id="{F3C14F90-671D-4A0C-964B-9892F20D7C64}"/>
                      </a:ext>
                    </a:extLst>
                  </p:cNvPr>
                  <p:cNvSpPr/>
                  <p:nvPr/>
                </p:nvSpPr>
                <p:spPr>
                  <a:xfrm>
                    <a:off x="6660025" y="4130850"/>
                    <a:ext cx="3425" cy="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" h="102" extrusionOk="0">
                        <a:moveTo>
                          <a:pt x="23" y="1"/>
                        </a:moveTo>
                        <a:cubicBezTo>
                          <a:pt x="0" y="23"/>
                          <a:pt x="23" y="46"/>
                          <a:pt x="46" y="69"/>
                        </a:cubicBezTo>
                        <a:cubicBezTo>
                          <a:pt x="78" y="85"/>
                          <a:pt x="99" y="101"/>
                          <a:pt x="108" y="101"/>
                        </a:cubicBezTo>
                        <a:cubicBezTo>
                          <a:pt x="112" y="101"/>
                          <a:pt x="114" y="99"/>
                          <a:pt x="114" y="92"/>
                        </a:cubicBezTo>
                        <a:cubicBezTo>
                          <a:pt x="114" y="92"/>
                          <a:pt x="91" y="92"/>
                          <a:pt x="68" y="69"/>
                        </a:cubicBezTo>
                        <a:cubicBezTo>
                          <a:pt x="46" y="46"/>
                          <a:pt x="23" y="23"/>
                          <a:pt x="23" y="23"/>
                        </a:cubicBezTo>
                        <a:cubicBezTo>
                          <a:pt x="30" y="17"/>
                          <a:pt x="36" y="14"/>
                          <a:pt x="43" y="14"/>
                        </a:cubicBezTo>
                        <a:cubicBezTo>
                          <a:pt x="59" y="14"/>
                          <a:pt x="75" y="30"/>
                          <a:pt x="91" y="46"/>
                        </a:cubicBezTo>
                        <a:cubicBezTo>
                          <a:pt x="114" y="69"/>
                          <a:pt x="114" y="69"/>
                          <a:pt x="114" y="92"/>
                        </a:cubicBezTo>
                        <a:cubicBezTo>
                          <a:pt x="137" y="69"/>
                          <a:pt x="137" y="46"/>
                          <a:pt x="91" y="23"/>
                        </a:cubicBezTo>
                        <a:cubicBezTo>
                          <a:pt x="68" y="1"/>
                          <a:pt x="46" y="1"/>
                          <a:pt x="23" y="1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1285;p27">
                    <a:extLst>
                      <a:ext uri="{FF2B5EF4-FFF2-40B4-BE49-F238E27FC236}">
                        <a16:creationId xmlns:a16="http://schemas.microsoft.com/office/drawing/2014/main" id="{51999849-9CA2-4E1B-9E97-E19A4AE71BA3}"/>
                      </a:ext>
                    </a:extLst>
                  </p:cNvPr>
                  <p:cNvSpPr/>
                  <p:nvPr/>
                </p:nvSpPr>
                <p:spPr>
                  <a:xfrm>
                    <a:off x="6648600" y="4125150"/>
                    <a:ext cx="2300" cy="2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" h="92" extrusionOk="0">
                        <a:moveTo>
                          <a:pt x="69" y="23"/>
                        </a:moveTo>
                        <a:lnTo>
                          <a:pt x="69" y="46"/>
                        </a:lnTo>
                        <a:lnTo>
                          <a:pt x="92" y="46"/>
                        </a:lnTo>
                        <a:lnTo>
                          <a:pt x="69" y="23"/>
                        </a:lnTo>
                        <a:close/>
                        <a:moveTo>
                          <a:pt x="23" y="23"/>
                        </a:moveTo>
                        <a:lnTo>
                          <a:pt x="46" y="46"/>
                        </a:lnTo>
                        <a:lnTo>
                          <a:pt x="23" y="69"/>
                        </a:lnTo>
                        <a:lnTo>
                          <a:pt x="23" y="23"/>
                        </a:lnTo>
                        <a:close/>
                        <a:moveTo>
                          <a:pt x="0" y="0"/>
                        </a:moveTo>
                        <a:lnTo>
                          <a:pt x="23" y="92"/>
                        </a:lnTo>
                        <a:lnTo>
                          <a:pt x="46" y="92"/>
                        </a:lnTo>
                        <a:lnTo>
                          <a:pt x="69" y="69"/>
                        </a:lnTo>
                        <a:lnTo>
                          <a:pt x="92" y="92"/>
                        </a:lnTo>
                        <a:lnTo>
                          <a:pt x="92" y="69"/>
                        </a:lnTo>
                        <a:lnTo>
                          <a:pt x="69" y="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1286;p27">
                    <a:extLst>
                      <a:ext uri="{FF2B5EF4-FFF2-40B4-BE49-F238E27FC236}">
                        <a16:creationId xmlns:a16="http://schemas.microsoft.com/office/drawing/2014/main" id="{D37D794C-1DBE-4077-9D2C-707B96E14521}"/>
                      </a:ext>
                    </a:extLst>
                  </p:cNvPr>
                  <p:cNvSpPr/>
                  <p:nvPr/>
                </p:nvSpPr>
                <p:spPr>
                  <a:xfrm>
                    <a:off x="6649175" y="4123775"/>
                    <a:ext cx="3450" cy="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01" extrusionOk="0">
                        <a:moveTo>
                          <a:pt x="23" y="10"/>
                        </a:moveTo>
                        <a:cubicBezTo>
                          <a:pt x="23" y="10"/>
                          <a:pt x="46" y="10"/>
                          <a:pt x="69" y="32"/>
                        </a:cubicBezTo>
                        <a:cubicBezTo>
                          <a:pt x="92" y="55"/>
                          <a:pt x="114" y="78"/>
                          <a:pt x="114" y="78"/>
                        </a:cubicBezTo>
                        <a:cubicBezTo>
                          <a:pt x="108" y="85"/>
                          <a:pt x="101" y="88"/>
                          <a:pt x="94" y="88"/>
                        </a:cubicBezTo>
                        <a:cubicBezTo>
                          <a:pt x="78" y="88"/>
                          <a:pt x="62" y="71"/>
                          <a:pt x="46" y="55"/>
                        </a:cubicBezTo>
                        <a:cubicBezTo>
                          <a:pt x="23" y="32"/>
                          <a:pt x="23" y="32"/>
                          <a:pt x="23" y="10"/>
                        </a:cubicBezTo>
                        <a:close/>
                        <a:moveTo>
                          <a:pt x="21" y="0"/>
                        </a:moveTo>
                        <a:cubicBezTo>
                          <a:pt x="14" y="0"/>
                          <a:pt x="7" y="3"/>
                          <a:pt x="0" y="10"/>
                        </a:cubicBezTo>
                        <a:cubicBezTo>
                          <a:pt x="0" y="10"/>
                          <a:pt x="0" y="32"/>
                          <a:pt x="46" y="78"/>
                        </a:cubicBezTo>
                        <a:cubicBezTo>
                          <a:pt x="69" y="101"/>
                          <a:pt x="92" y="101"/>
                          <a:pt x="114" y="101"/>
                        </a:cubicBezTo>
                        <a:cubicBezTo>
                          <a:pt x="137" y="78"/>
                          <a:pt x="114" y="55"/>
                          <a:pt x="92" y="32"/>
                        </a:cubicBezTo>
                        <a:cubicBezTo>
                          <a:pt x="59" y="16"/>
                          <a:pt x="38" y="0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287;p27">
                    <a:extLst>
                      <a:ext uri="{FF2B5EF4-FFF2-40B4-BE49-F238E27FC236}">
                        <a16:creationId xmlns:a16="http://schemas.microsoft.com/office/drawing/2014/main" id="{2694BF5A-D263-4257-A76C-3D5AE207F9FA}"/>
                      </a:ext>
                    </a:extLst>
                  </p:cNvPr>
                  <p:cNvSpPr/>
                  <p:nvPr/>
                </p:nvSpPr>
                <p:spPr>
                  <a:xfrm>
                    <a:off x="6650300" y="4122300"/>
                    <a:ext cx="3450" cy="2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07" extrusionOk="0">
                        <a:moveTo>
                          <a:pt x="24" y="0"/>
                        </a:moveTo>
                        <a:lnTo>
                          <a:pt x="24" y="0"/>
                        </a:lnTo>
                        <a:cubicBezTo>
                          <a:pt x="1" y="23"/>
                          <a:pt x="1" y="46"/>
                          <a:pt x="47" y="69"/>
                        </a:cubicBezTo>
                        <a:cubicBezTo>
                          <a:pt x="24" y="46"/>
                          <a:pt x="24" y="23"/>
                          <a:pt x="24" y="23"/>
                        </a:cubicBezTo>
                        <a:lnTo>
                          <a:pt x="24" y="23"/>
                        </a:lnTo>
                        <a:cubicBezTo>
                          <a:pt x="24" y="23"/>
                          <a:pt x="47" y="23"/>
                          <a:pt x="69" y="46"/>
                        </a:cubicBezTo>
                        <a:cubicBezTo>
                          <a:pt x="92" y="69"/>
                          <a:pt x="115" y="91"/>
                          <a:pt x="115" y="91"/>
                        </a:cubicBezTo>
                        <a:cubicBezTo>
                          <a:pt x="138" y="91"/>
                          <a:pt x="115" y="69"/>
                          <a:pt x="92" y="23"/>
                        </a:cubicBezTo>
                        <a:cubicBezTo>
                          <a:pt x="47" y="0"/>
                          <a:pt x="24" y="0"/>
                          <a:pt x="24" y="0"/>
                        </a:cubicBezTo>
                        <a:close/>
                        <a:moveTo>
                          <a:pt x="47" y="69"/>
                        </a:moveTo>
                        <a:cubicBezTo>
                          <a:pt x="60" y="95"/>
                          <a:pt x="81" y="106"/>
                          <a:pt x="96" y="106"/>
                        </a:cubicBezTo>
                        <a:cubicBezTo>
                          <a:pt x="107" y="106"/>
                          <a:pt x="115" y="101"/>
                          <a:pt x="115" y="91"/>
                        </a:cubicBezTo>
                        <a:cubicBezTo>
                          <a:pt x="92" y="91"/>
                          <a:pt x="69" y="91"/>
                          <a:pt x="47" y="69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1288;p27">
                    <a:extLst>
                      <a:ext uri="{FF2B5EF4-FFF2-40B4-BE49-F238E27FC236}">
                        <a16:creationId xmlns:a16="http://schemas.microsoft.com/office/drawing/2014/main" id="{5B4B2B4C-E3E0-4FBD-B92A-AA6CEE053D8D}"/>
                      </a:ext>
                    </a:extLst>
                  </p:cNvPr>
                  <p:cNvSpPr/>
                  <p:nvPr/>
                </p:nvSpPr>
                <p:spPr>
                  <a:xfrm>
                    <a:off x="6637750" y="4116575"/>
                    <a:ext cx="3450" cy="2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16" extrusionOk="0">
                        <a:moveTo>
                          <a:pt x="46" y="1"/>
                        </a:moveTo>
                        <a:lnTo>
                          <a:pt x="1" y="24"/>
                        </a:lnTo>
                        <a:lnTo>
                          <a:pt x="46" y="69"/>
                        </a:lnTo>
                        <a:lnTo>
                          <a:pt x="69" y="69"/>
                        </a:lnTo>
                        <a:cubicBezTo>
                          <a:pt x="69" y="58"/>
                          <a:pt x="75" y="52"/>
                          <a:pt x="81" y="52"/>
                        </a:cubicBezTo>
                        <a:cubicBezTo>
                          <a:pt x="86" y="52"/>
                          <a:pt x="92" y="58"/>
                          <a:pt x="92" y="69"/>
                        </a:cubicBezTo>
                        <a:cubicBezTo>
                          <a:pt x="115" y="69"/>
                          <a:pt x="115" y="92"/>
                          <a:pt x="115" y="92"/>
                        </a:cubicBezTo>
                        <a:cubicBezTo>
                          <a:pt x="138" y="92"/>
                          <a:pt x="138" y="69"/>
                          <a:pt x="115" y="47"/>
                        </a:cubicBezTo>
                        <a:lnTo>
                          <a:pt x="46" y="47"/>
                        </a:lnTo>
                        <a:lnTo>
                          <a:pt x="24" y="24"/>
                        </a:lnTo>
                        <a:lnTo>
                          <a:pt x="46" y="1"/>
                        </a:lnTo>
                        <a:close/>
                        <a:moveTo>
                          <a:pt x="92" y="92"/>
                        </a:moveTo>
                        <a:lnTo>
                          <a:pt x="92" y="115"/>
                        </a:lnTo>
                        <a:cubicBezTo>
                          <a:pt x="115" y="115"/>
                          <a:pt x="115" y="115"/>
                          <a:pt x="115" y="92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1289;p27">
                    <a:extLst>
                      <a:ext uri="{FF2B5EF4-FFF2-40B4-BE49-F238E27FC236}">
                        <a16:creationId xmlns:a16="http://schemas.microsoft.com/office/drawing/2014/main" id="{78514C3A-04B2-4742-B28C-66D43CBE001C}"/>
                      </a:ext>
                    </a:extLst>
                  </p:cNvPr>
                  <p:cNvSpPr/>
                  <p:nvPr/>
                </p:nvSpPr>
                <p:spPr>
                  <a:xfrm>
                    <a:off x="6639475" y="4115200"/>
                    <a:ext cx="2875" cy="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" h="112" extrusionOk="0">
                        <a:moveTo>
                          <a:pt x="20" y="1"/>
                        </a:moveTo>
                        <a:cubicBezTo>
                          <a:pt x="14" y="1"/>
                          <a:pt x="7" y="4"/>
                          <a:pt x="0" y="10"/>
                        </a:cubicBezTo>
                        <a:cubicBezTo>
                          <a:pt x="0" y="33"/>
                          <a:pt x="0" y="56"/>
                          <a:pt x="23" y="79"/>
                        </a:cubicBezTo>
                        <a:cubicBezTo>
                          <a:pt x="55" y="95"/>
                          <a:pt x="76" y="111"/>
                          <a:pt x="94" y="111"/>
                        </a:cubicBezTo>
                        <a:cubicBezTo>
                          <a:pt x="101" y="111"/>
                          <a:pt x="108" y="108"/>
                          <a:pt x="114" y="102"/>
                        </a:cubicBezTo>
                        <a:cubicBezTo>
                          <a:pt x="114" y="79"/>
                          <a:pt x="114" y="56"/>
                          <a:pt x="69" y="33"/>
                        </a:cubicBezTo>
                        <a:lnTo>
                          <a:pt x="69" y="33"/>
                        </a:lnTo>
                        <a:cubicBezTo>
                          <a:pt x="92" y="56"/>
                          <a:pt x="92" y="79"/>
                          <a:pt x="92" y="102"/>
                        </a:cubicBezTo>
                        <a:cubicBezTo>
                          <a:pt x="92" y="102"/>
                          <a:pt x="69" y="102"/>
                          <a:pt x="46" y="79"/>
                        </a:cubicBezTo>
                        <a:cubicBezTo>
                          <a:pt x="23" y="56"/>
                          <a:pt x="0" y="33"/>
                          <a:pt x="23" y="10"/>
                        </a:cubicBezTo>
                        <a:lnTo>
                          <a:pt x="23" y="10"/>
                        </a:lnTo>
                        <a:cubicBezTo>
                          <a:pt x="23" y="10"/>
                          <a:pt x="46" y="10"/>
                          <a:pt x="69" y="33"/>
                        </a:cubicBezTo>
                        <a:cubicBezTo>
                          <a:pt x="53" y="17"/>
                          <a:pt x="36" y="1"/>
                          <a:pt x="20" y="1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290;p27">
                    <a:extLst>
                      <a:ext uri="{FF2B5EF4-FFF2-40B4-BE49-F238E27FC236}">
                        <a16:creationId xmlns:a16="http://schemas.microsoft.com/office/drawing/2014/main" id="{90691CB4-14FE-419E-B9DC-3D213B17D8B2}"/>
                      </a:ext>
                    </a:extLst>
                  </p:cNvPr>
                  <p:cNvSpPr/>
                  <p:nvPr/>
                </p:nvSpPr>
                <p:spPr>
                  <a:xfrm>
                    <a:off x="6640600" y="4114075"/>
                    <a:ext cx="2900" cy="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" h="101" extrusionOk="0">
                        <a:moveTo>
                          <a:pt x="21" y="0"/>
                        </a:moveTo>
                        <a:cubicBezTo>
                          <a:pt x="14" y="0"/>
                          <a:pt x="8" y="3"/>
                          <a:pt x="1" y="10"/>
                        </a:cubicBezTo>
                        <a:cubicBezTo>
                          <a:pt x="1" y="10"/>
                          <a:pt x="1" y="32"/>
                          <a:pt x="47" y="78"/>
                        </a:cubicBezTo>
                        <a:cubicBezTo>
                          <a:pt x="69" y="101"/>
                          <a:pt x="92" y="101"/>
                          <a:pt x="115" y="101"/>
                        </a:cubicBezTo>
                        <a:cubicBezTo>
                          <a:pt x="115" y="78"/>
                          <a:pt x="115" y="55"/>
                          <a:pt x="69" y="32"/>
                        </a:cubicBezTo>
                        <a:lnTo>
                          <a:pt x="69" y="32"/>
                        </a:lnTo>
                        <a:cubicBezTo>
                          <a:pt x="92" y="55"/>
                          <a:pt x="115" y="78"/>
                          <a:pt x="92" y="78"/>
                        </a:cubicBezTo>
                        <a:cubicBezTo>
                          <a:pt x="92" y="85"/>
                          <a:pt x="90" y="88"/>
                          <a:pt x="87" y="88"/>
                        </a:cubicBezTo>
                        <a:cubicBezTo>
                          <a:pt x="79" y="88"/>
                          <a:pt x="63" y="71"/>
                          <a:pt x="47" y="55"/>
                        </a:cubicBezTo>
                        <a:cubicBezTo>
                          <a:pt x="24" y="32"/>
                          <a:pt x="1" y="32"/>
                          <a:pt x="24" y="10"/>
                        </a:cubicBezTo>
                        <a:lnTo>
                          <a:pt x="24" y="10"/>
                        </a:lnTo>
                        <a:cubicBezTo>
                          <a:pt x="24" y="10"/>
                          <a:pt x="47" y="10"/>
                          <a:pt x="69" y="32"/>
                        </a:cubicBezTo>
                        <a:cubicBezTo>
                          <a:pt x="53" y="16"/>
                          <a:pt x="37" y="0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1291;p27">
                    <a:extLst>
                      <a:ext uri="{FF2B5EF4-FFF2-40B4-BE49-F238E27FC236}">
                        <a16:creationId xmlns:a16="http://schemas.microsoft.com/office/drawing/2014/main" id="{25C59785-38A7-4C82-BDB2-27F1BCCA7E6B}"/>
                      </a:ext>
                    </a:extLst>
                  </p:cNvPr>
                  <p:cNvSpPr/>
                  <p:nvPr/>
                </p:nvSpPr>
                <p:spPr>
                  <a:xfrm>
                    <a:off x="6628625" y="4108025"/>
                    <a:ext cx="2875" cy="2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" h="115" extrusionOk="0">
                        <a:moveTo>
                          <a:pt x="1" y="1"/>
                        </a:moveTo>
                        <a:cubicBezTo>
                          <a:pt x="1" y="23"/>
                          <a:pt x="1" y="23"/>
                          <a:pt x="1" y="46"/>
                        </a:cubicBezTo>
                        <a:cubicBezTo>
                          <a:pt x="1" y="69"/>
                          <a:pt x="23" y="69"/>
                          <a:pt x="46" y="92"/>
                        </a:cubicBezTo>
                        <a:cubicBezTo>
                          <a:pt x="46" y="69"/>
                          <a:pt x="46" y="69"/>
                          <a:pt x="46" y="69"/>
                        </a:cubicBezTo>
                        <a:cubicBezTo>
                          <a:pt x="46" y="58"/>
                          <a:pt x="52" y="52"/>
                          <a:pt x="58" y="52"/>
                        </a:cubicBezTo>
                        <a:cubicBezTo>
                          <a:pt x="63" y="52"/>
                          <a:pt x="69" y="58"/>
                          <a:pt x="69" y="69"/>
                        </a:cubicBezTo>
                        <a:cubicBezTo>
                          <a:pt x="92" y="69"/>
                          <a:pt x="92" y="92"/>
                          <a:pt x="92" y="92"/>
                        </a:cubicBezTo>
                        <a:cubicBezTo>
                          <a:pt x="92" y="99"/>
                          <a:pt x="89" y="102"/>
                          <a:pt x="85" y="102"/>
                        </a:cubicBezTo>
                        <a:cubicBezTo>
                          <a:pt x="77" y="102"/>
                          <a:pt x="61" y="92"/>
                          <a:pt x="46" y="92"/>
                        </a:cubicBezTo>
                        <a:cubicBezTo>
                          <a:pt x="69" y="115"/>
                          <a:pt x="92" y="115"/>
                          <a:pt x="92" y="115"/>
                        </a:cubicBezTo>
                        <a:cubicBezTo>
                          <a:pt x="115" y="92"/>
                          <a:pt x="92" y="69"/>
                          <a:pt x="92" y="46"/>
                        </a:cubicBezTo>
                        <a:lnTo>
                          <a:pt x="23" y="46"/>
                        </a:lnTo>
                        <a:cubicBezTo>
                          <a:pt x="23" y="46"/>
                          <a:pt x="23" y="69"/>
                          <a:pt x="23" y="69"/>
                        </a:cubicBezTo>
                        <a:cubicBezTo>
                          <a:pt x="23" y="69"/>
                          <a:pt x="1" y="46"/>
                          <a:pt x="23" y="23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292;p27">
                    <a:extLst>
                      <a:ext uri="{FF2B5EF4-FFF2-40B4-BE49-F238E27FC236}">
                        <a16:creationId xmlns:a16="http://schemas.microsoft.com/office/drawing/2014/main" id="{8C3C06A8-5C89-4282-968E-5374E9EAD82B}"/>
                      </a:ext>
                    </a:extLst>
                  </p:cNvPr>
                  <p:cNvSpPr/>
                  <p:nvPr/>
                </p:nvSpPr>
                <p:spPr>
                  <a:xfrm>
                    <a:off x="6629200" y="4107025"/>
                    <a:ext cx="3450" cy="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02" extrusionOk="0">
                        <a:moveTo>
                          <a:pt x="58" y="1"/>
                        </a:moveTo>
                        <a:cubicBezTo>
                          <a:pt x="46" y="1"/>
                          <a:pt x="35" y="6"/>
                          <a:pt x="23" y="18"/>
                        </a:cubicBezTo>
                        <a:cubicBezTo>
                          <a:pt x="46" y="18"/>
                          <a:pt x="69" y="18"/>
                          <a:pt x="92" y="41"/>
                        </a:cubicBezTo>
                        <a:cubicBezTo>
                          <a:pt x="115" y="63"/>
                          <a:pt x="115" y="86"/>
                          <a:pt x="115" y="86"/>
                        </a:cubicBezTo>
                        <a:cubicBezTo>
                          <a:pt x="137" y="86"/>
                          <a:pt x="137" y="63"/>
                          <a:pt x="92" y="18"/>
                        </a:cubicBezTo>
                        <a:cubicBezTo>
                          <a:pt x="80" y="6"/>
                          <a:pt x="69" y="1"/>
                          <a:pt x="58" y="1"/>
                        </a:cubicBezTo>
                        <a:close/>
                        <a:moveTo>
                          <a:pt x="23" y="18"/>
                        </a:moveTo>
                        <a:cubicBezTo>
                          <a:pt x="0" y="18"/>
                          <a:pt x="23" y="41"/>
                          <a:pt x="46" y="63"/>
                        </a:cubicBezTo>
                        <a:cubicBezTo>
                          <a:pt x="73" y="90"/>
                          <a:pt x="92" y="101"/>
                          <a:pt x="103" y="101"/>
                        </a:cubicBezTo>
                        <a:cubicBezTo>
                          <a:pt x="111" y="101"/>
                          <a:pt x="115" y="96"/>
                          <a:pt x="115" y="86"/>
                        </a:cubicBezTo>
                        <a:cubicBezTo>
                          <a:pt x="115" y="86"/>
                          <a:pt x="92" y="86"/>
                          <a:pt x="69" y="63"/>
                        </a:cubicBezTo>
                        <a:cubicBezTo>
                          <a:pt x="23" y="41"/>
                          <a:pt x="23" y="18"/>
                          <a:pt x="23" y="18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293;p27">
                    <a:extLst>
                      <a:ext uri="{FF2B5EF4-FFF2-40B4-BE49-F238E27FC236}">
                        <a16:creationId xmlns:a16="http://schemas.microsoft.com/office/drawing/2014/main" id="{95303799-9417-4FC5-84C2-4741253501EB}"/>
                      </a:ext>
                    </a:extLst>
                  </p:cNvPr>
                  <p:cNvSpPr/>
                  <p:nvPr/>
                </p:nvSpPr>
                <p:spPr>
                  <a:xfrm>
                    <a:off x="6630900" y="4105750"/>
                    <a:ext cx="2900" cy="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" h="102" extrusionOk="0">
                        <a:moveTo>
                          <a:pt x="29" y="14"/>
                        </a:moveTo>
                        <a:cubicBezTo>
                          <a:pt x="37" y="14"/>
                          <a:pt x="53" y="30"/>
                          <a:pt x="69" y="46"/>
                        </a:cubicBezTo>
                        <a:cubicBezTo>
                          <a:pt x="92" y="69"/>
                          <a:pt x="115" y="69"/>
                          <a:pt x="92" y="92"/>
                        </a:cubicBezTo>
                        <a:cubicBezTo>
                          <a:pt x="92" y="92"/>
                          <a:pt x="69" y="92"/>
                          <a:pt x="47" y="69"/>
                        </a:cubicBezTo>
                        <a:cubicBezTo>
                          <a:pt x="24" y="46"/>
                          <a:pt x="1" y="23"/>
                          <a:pt x="24" y="23"/>
                        </a:cubicBezTo>
                        <a:cubicBezTo>
                          <a:pt x="24" y="16"/>
                          <a:pt x="26" y="14"/>
                          <a:pt x="29" y="14"/>
                        </a:cubicBezTo>
                        <a:close/>
                        <a:moveTo>
                          <a:pt x="1" y="0"/>
                        </a:moveTo>
                        <a:cubicBezTo>
                          <a:pt x="1" y="23"/>
                          <a:pt x="1" y="46"/>
                          <a:pt x="24" y="69"/>
                        </a:cubicBezTo>
                        <a:cubicBezTo>
                          <a:pt x="56" y="85"/>
                          <a:pt x="77" y="101"/>
                          <a:pt x="94" y="101"/>
                        </a:cubicBezTo>
                        <a:cubicBezTo>
                          <a:pt x="102" y="101"/>
                          <a:pt x="108" y="98"/>
                          <a:pt x="115" y="92"/>
                        </a:cubicBezTo>
                        <a:cubicBezTo>
                          <a:pt x="115" y="69"/>
                          <a:pt x="115" y="46"/>
                          <a:pt x="69" y="23"/>
                        </a:cubicBezTo>
                        <a:cubicBezTo>
                          <a:pt x="47" y="0"/>
                          <a:pt x="24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294;p27">
                    <a:extLst>
                      <a:ext uri="{FF2B5EF4-FFF2-40B4-BE49-F238E27FC236}">
                        <a16:creationId xmlns:a16="http://schemas.microsoft.com/office/drawing/2014/main" id="{BD2462A7-31D9-4DB6-9622-27F584596821}"/>
                      </a:ext>
                    </a:extLst>
                  </p:cNvPr>
                  <p:cNvSpPr/>
                  <p:nvPr/>
                </p:nvSpPr>
                <p:spPr>
                  <a:xfrm>
                    <a:off x="6618350" y="4099475"/>
                    <a:ext cx="2875" cy="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" h="138" extrusionOk="0">
                        <a:moveTo>
                          <a:pt x="46" y="0"/>
                        </a:moveTo>
                        <a:lnTo>
                          <a:pt x="1" y="46"/>
                        </a:lnTo>
                        <a:lnTo>
                          <a:pt x="1" y="69"/>
                        </a:lnTo>
                        <a:lnTo>
                          <a:pt x="46" y="23"/>
                        </a:lnTo>
                        <a:lnTo>
                          <a:pt x="46" y="0"/>
                        </a:lnTo>
                        <a:close/>
                        <a:moveTo>
                          <a:pt x="46" y="23"/>
                        </a:moveTo>
                        <a:lnTo>
                          <a:pt x="92" y="137"/>
                        </a:lnTo>
                        <a:lnTo>
                          <a:pt x="115" y="114"/>
                        </a:lnTo>
                        <a:lnTo>
                          <a:pt x="46" y="23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295;p27">
                    <a:extLst>
                      <a:ext uri="{FF2B5EF4-FFF2-40B4-BE49-F238E27FC236}">
                        <a16:creationId xmlns:a16="http://schemas.microsoft.com/office/drawing/2014/main" id="{CF99C3A2-B3C7-42DA-A334-3A670F08DC8B}"/>
                      </a:ext>
                    </a:extLst>
                  </p:cNvPr>
                  <p:cNvSpPr/>
                  <p:nvPr/>
                </p:nvSpPr>
                <p:spPr>
                  <a:xfrm>
                    <a:off x="6619500" y="4098650"/>
                    <a:ext cx="3450" cy="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02" extrusionOk="0">
                        <a:moveTo>
                          <a:pt x="33" y="1"/>
                        </a:moveTo>
                        <a:cubicBezTo>
                          <a:pt x="27" y="1"/>
                          <a:pt x="23" y="4"/>
                          <a:pt x="23" y="10"/>
                        </a:cubicBezTo>
                        <a:cubicBezTo>
                          <a:pt x="46" y="10"/>
                          <a:pt x="46" y="10"/>
                          <a:pt x="92" y="33"/>
                        </a:cubicBezTo>
                        <a:cubicBezTo>
                          <a:pt x="76" y="17"/>
                          <a:pt x="48" y="1"/>
                          <a:pt x="33" y="1"/>
                        </a:cubicBezTo>
                        <a:close/>
                        <a:moveTo>
                          <a:pt x="23" y="10"/>
                        </a:moveTo>
                        <a:lnTo>
                          <a:pt x="23" y="10"/>
                        </a:lnTo>
                        <a:cubicBezTo>
                          <a:pt x="0" y="33"/>
                          <a:pt x="23" y="56"/>
                          <a:pt x="46" y="79"/>
                        </a:cubicBezTo>
                        <a:cubicBezTo>
                          <a:pt x="92" y="102"/>
                          <a:pt x="115" y="102"/>
                          <a:pt x="115" y="102"/>
                        </a:cubicBezTo>
                        <a:cubicBezTo>
                          <a:pt x="115" y="102"/>
                          <a:pt x="92" y="102"/>
                          <a:pt x="69" y="79"/>
                        </a:cubicBezTo>
                        <a:cubicBezTo>
                          <a:pt x="23" y="56"/>
                          <a:pt x="23" y="33"/>
                          <a:pt x="23" y="10"/>
                        </a:cubicBezTo>
                        <a:close/>
                        <a:moveTo>
                          <a:pt x="92" y="33"/>
                        </a:moveTo>
                        <a:lnTo>
                          <a:pt x="92" y="33"/>
                        </a:lnTo>
                        <a:cubicBezTo>
                          <a:pt x="115" y="56"/>
                          <a:pt x="115" y="79"/>
                          <a:pt x="115" y="102"/>
                        </a:cubicBezTo>
                        <a:cubicBezTo>
                          <a:pt x="137" y="79"/>
                          <a:pt x="115" y="56"/>
                          <a:pt x="92" y="33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296;p27">
                    <a:extLst>
                      <a:ext uri="{FF2B5EF4-FFF2-40B4-BE49-F238E27FC236}">
                        <a16:creationId xmlns:a16="http://schemas.microsoft.com/office/drawing/2014/main" id="{208B4754-785D-4C19-B2A3-6E7C072BEFAE}"/>
                      </a:ext>
                    </a:extLst>
                  </p:cNvPr>
                  <p:cNvSpPr/>
                  <p:nvPr/>
                </p:nvSpPr>
                <p:spPr>
                  <a:xfrm>
                    <a:off x="6620650" y="4097375"/>
                    <a:ext cx="3425" cy="2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" h="107" extrusionOk="0">
                        <a:moveTo>
                          <a:pt x="51" y="1"/>
                        </a:moveTo>
                        <a:cubicBezTo>
                          <a:pt x="42" y="1"/>
                          <a:pt x="32" y="6"/>
                          <a:pt x="23" y="16"/>
                        </a:cubicBezTo>
                        <a:cubicBezTo>
                          <a:pt x="46" y="16"/>
                          <a:pt x="69" y="16"/>
                          <a:pt x="91" y="39"/>
                        </a:cubicBezTo>
                        <a:cubicBezTo>
                          <a:pt x="78" y="12"/>
                          <a:pt x="65" y="1"/>
                          <a:pt x="51" y="1"/>
                        </a:cubicBezTo>
                        <a:close/>
                        <a:moveTo>
                          <a:pt x="23" y="16"/>
                        </a:moveTo>
                        <a:cubicBezTo>
                          <a:pt x="0" y="16"/>
                          <a:pt x="23" y="39"/>
                          <a:pt x="46" y="84"/>
                        </a:cubicBezTo>
                        <a:cubicBezTo>
                          <a:pt x="91" y="107"/>
                          <a:pt x="114" y="107"/>
                          <a:pt x="114" y="107"/>
                        </a:cubicBezTo>
                        <a:cubicBezTo>
                          <a:pt x="137" y="84"/>
                          <a:pt x="137" y="61"/>
                          <a:pt x="91" y="39"/>
                        </a:cubicBezTo>
                        <a:lnTo>
                          <a:pt x="91" y="39"/>
                        </a:lnTo>
                        <a:cubicBezTo>
                          <a:pt x="114" y="61"/>
                          <a:pt x="114" y="84"/>
                          <a:pt x="114" y="84"/>
                        </a:cubicBezTo>
                        <a:cubicBezTo>
                          <a:pt x="114" y="91"/>
                          <a:pt x="112" y="94"/>
                          <a:pt x="109" y="94"/>
                        </a:cubicBezTo>
                        <a:cubicBezTo>
                          <a:pt x="101" y="94"/>
                          <a:pt x="85" y="78"/>
                          <a:pt x="69" y="61"/>
                        </a:cubicBezTo>
                        <a:cubicBezTo>
                          <a:pt x="23" y="39"/>
                          <a:pt x="23" y="16"/>
                          <a:pt x="23" y="16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297;p27">
                    <a:extLst>
                      <a:ext uri="{FF2B5EF4-FFF2-40B4-BE49-F238E27FC236}">
                        <a16:creationId xmlns:a16="http://schemas.microsoft.com/office/drawing/2014/main" id="{D1C5598A-5625-473A-A548-04BBB7C80E9A}"/>
                      </a:ext>
                    </a:extLst>
                  </p:cNvPr>
                  <p:cNvSpPr/>
                  <p:nvPr/>
                </p:nvSpPr>
                <p:spPr>
                  <a:xfrm>
                    <a:off x="6707375" y="4144550"/>
                    <a:ext cx="3450" cy="2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15" extrusionOk="0">
                        <a:moveTo>
                          <a:pt x="1" y="0"/>
                        </a:moveTo>
                        <a:lnTo>
                          <a:pt x="1" y="23"/>
                        </a:lnTo>
                        <a:lnTo>
                          <a:pt x="23" y="23"/>
                        </a:lnTo>
                        <a:lnTo>
                          <a:pt x="69" y="46"/>
                        </a:lnTo>
                        <a:lnTo>
                          <a:pt x="115" y="69"/>
                        </a:lnTo>
                        <a:lnTo>
                          <a:pt x="137" y="69"/>
                        </a:lnTo>
                        <a:lnTo>
                          <a:pt x="1" y="0"/>
                        </a:lnTo>
                        <a:close/>
                        <a:moveTo>
                          <a:pt x="1" y="23"/>
                        </a:moveTo>
                        <a:lnTo>
                          <a:pt x="48" y="87"/>
                        </a:lnTo>
                        <a:lnTo>
                          <a:pt x="48" y="87"/>
                        </a:lnTo>
                        <a:lnTo>
                          <a:pt x="69" y="46"/>
                        </a:lnTo>
                        <a:lnTo>
                          <a:pt x="69" y="46"/>
                        </a:lnTo>
                        <a:lnTo>
                          <a:pt x="46" y="69"/>
                        </a:lnTo>
                        <a:lnTo>
                          <a:pt x="23" y="46"/>
                        </a:lnTo>
                        <a:cubicBezTo>
                          <a:pt x="23" y="23"/>
                          <a:pt x="23" y="23"/>
                          <a:pt x="1" y="23"/>
                        </a:cubicBezTo>
                        <a:close/>
                        <a:moveTo>
                          <a:pt x="48" y="87"/>
                        </a:moveTo>
                        <a:lnTo>
                          <a:pt x="46" y="92"/>
                        </a:lnTo>
                        <a:lnTo>
                          <a:pt x="55" y="96"/>
                        </a:lnTo>
                        <a:lnTo>
                          <a:pt x="55" y="96"/>
                        </a:lnTo>
                        <a:lnTo>
                          <a:pt x="48" y="87"/>
                        </a:lnTo>
                        <a:close/>
                        <a:moveTo>
                          <a:pt x="55" y="96"/>
                        </a:moveTo>
                        <a:lnTo>
                          <a:pt x="69" y="115"/>
                        </a:lnTo>
                        <a:lnTo>
                          <a:pt x="92" y="115"/>
                        </a:lnTo>
                        <a:lnTo>
                          <a:pt x="55" y="96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298;p27">
                    <a:extLst>
                      <a:ext uri="{FF2B5EF4-FFF2-40B4-BE49-F238E27FC236}">
                        <a16:creationId xmlns:a16="http://schemas.microsoft.com/office/drawing/2014/main" id="{35C76F8C-7F3E-4F1F-A717-A566F3030236}"/>
                      </a:ext>
                    </a:extLst>
                  </p:cNvPr>
                  <p:cNvSpPr/>
                  <p:nvPr/>
                </p:nvSpPr>
                <p:spPr>
                  <a:xfrm>
                    <a:off x="6715375" y="4134850"/>
                    <a:ext cx="3425" cy="2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" h="115" extrusionOk="0">
                        <a:moveTo>
                          <a:pt x="69" y="23"/>
                        </a:moveTo>
                        <a:cubicBezTo>
                          <a:pt x="69" y="46"/>
                          <a:pt x="69" y="46"/>
                          <a:pt x="69" y="69"/>
                        </a:cubicBezTo>
                        <a:cubicBezTo>
                          <a:pt x="84" y="69"/>
                          <a:pt x="89" y="59"/>
                          <a:pt x="97" y="59"/>
                        </a:cubicBezTo>
                        <a:cubicBezTo>
                          <a:pt x="102" y="59"/>
                          <a:pt x="107" y="61"/>
                          <a:pt x="114" y="69"/>
                        </a:cubicBezTo>
                        <a:cubicBezTo>
                          <a:pt x="114" y="46"/>
                          <a:pt x="91" y="46"/>
                          <a:pt x="91" y="46"/>
                        </a:cubicBezTo>
                        <a:cubicBezTo>
                          <a:pt x="91" y="46"/>
                          <a:pt x="91" y="23"/>
                          <a:pt x="69" y="23"/>
                        </a:cubicBezTo>
                        <a:close/>
                        <a:moveTo>
                          <a:pt x="46" y="0"/>
                        </a:moveTo>
                        <a:cubicBezTo>
                          <a:pt x="46" y="0"/>
                          <a:pt x="23" y="23"/>
                          <a:pt x="23" y="23"/>
                        </a:cubicBezTo>
                        <a:cubicBezTo>
                          <a:pt x="23" y="23"/>
                          <a:pt x="23" y="46"/>
                          <a:pt x="0" y="46"/>
                        </a:cubicBezTo>
                        <a:lnTo>
                          <a:pt x="114" y="114"/>
                        </a:lnTo>
                        <a:lnTo>
                          <a:pt x="69" y="69"/>
                        </a:lnTo>
                        <a:lnTo>
                          <a:pt x="23" y="46"/>
                        </a:lnTo>
                        <a:cubicBezTo>
                          <a:pt x="23" y="46"/>
                          <a:pt x="23" y="23"/>
                          <a:pt x="46" y="23"/>
                        </a:cubicBezTo>
                        <a:lnTo>
                          <a:pt x="69" y="23"/>
                        </a:lnTo>
                        <a:cubicBezTo>
                          <a:pt x="69" y="23"/>
                          <a:pt x="46" y="0"/>
                          <a:pt x="46" y="0"/>
                        </a:cubicBezTo>
                        <a:close/>
                        <a:moveTo>
                          <a:pt x="114" y="69"/>
                        </a:moveTo>
                        <a:cubicBezTo>
                          <a:pt x="137" y="69"/>
                          <a:pt x="137" y="92"/>
                          <a:pt x="114" y="92"/>
                        </a:cubicBezTo>
                        <a:cubicBezTo>
                          <a:pt x="114" y="114"/>
                          <a:pt x="114" y="114"/>
                          <a:pt x="114" y="114"/>
                        </a:cubicBezTo>
                        <a:lnTo>
                          <a:pt x="137" y="114"/>
                        </a:lnTo>
                        <a:cubicBezTo>
                          <a:pt x="137" y="92"/>
                          <a:pt x="137" y="92"/>
                          <a:pt x="137" y="92"/>
                        </a:cubicBezTo>
                        <a:cubicBezTo>
                          <a:pt x="137" y="69"/>
                          <a:pt x="137" y="69"/>
                          <a:pt x="114" y="69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299;p27">
                    <a:extLst>
                      <a:ext uri="{FF2B5EF4-FFF2-40B4-BE49-F238E27FC236}">
                        <a16:creationId xmlns:a16="http://schemas.microsoft.com/office/drawing/2014/main" id="{1C3E0E25-6A2D-49EB-B421-3908856D89CB}"/>
                      </a:ext>
                    </a:extLst>
                  </p:cNvPr>
                  <p:cNvSpPr/>
                  <p:nvPr/>
                </p:nvSpPr>
                <p:spPr>
                  <a:xfrm>
                    <a:off x="6724500" y="4125150"/>
                    <a:ext cx="3450" cy="2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09" extrusionOk="0">
                        <a:moveTo>
                          <a:pt x="23" y="0"/>
                        </a:moveTo>
                        <a:cubicBezTo>
                          <a:pt x="0" y="23"/>
                          <a:pt x="23" y="69"/>
                          <a:pt x="46" y="92"/>
                        </a:cubicBezTo>
                        <a:cubicBezTo>
                          <a:pt x="69" y="103"/>
                          <a:pt x="86" y="109"/>
                          <a:pt x="100" y="109"/>
                        </a:cubicBezTo>
                        <a:cubicBezTo>
                          <a:pt x="114" y="109"/>
                          <a:pt x="126" y="103"/>
                          <a:pt x="137" y="92"/>
                        </a:cubicBezTo>
                        <a:lnTo>
                          <a:pt x="137" y="92"/>
                        </a:lnTo>
                        <a:cubicBezTo>
                          <a:pt x="131" y="98"/>
                          <a:pt x="124" y="101"/>
                          <a:pt x="117" y="101"/>
                        </a:cubicBezTo>
                        <a:cubicBezTo>
                          <a:pt x="101" y="101"/>
                          <a:pt x="85" y="85"/>
                          <a:pt x="69" y="69"/>
                        </a:cubicBezTo>
                        <a:cubicBezTo>
                          <a:pt x="23" y="46"/>
                          <a:pt x="23" y="23"/>
                          <a:pt x="46" y="23"/>
                        </a:cubicBezTo>
                        <a:cubicBezTo>
                          <a:pt x="46" y="0"/>
                          <a:pt x="46" y="0"/>
                          <a:pt x="69" y="0"/>
                        </a:cubicBez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300;p27">
                    <a:extLst>
                      <a:ext uri="{FF2B5EF4-FFF2-40B4-BE49-F238E27FC236}">
                        <a16:creationId xmlns:a16="http://schemas.microsoft.com/office/drawing/2014/main" id="{125CD0A2-5409-4735-852E-5E9A51043A02}"/>
                      </a:ext>
                    </a:extLst>
                  </p:cNvPr>
                  <p:cNvSpPr/>
                  <p:nvPr/>
                </p:nvSpPr>
                <p:spPr>
                  <a:xfrm>
                    <a:off x="6733625" y="4116025"/>
                    <a:ext cx="3450" cy="2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15" extrusionOk="0">
                        <a:moveTo>
                          <a:pt x="0" y="0"/>
                        </a:moveTo>
                        <a:cubicBezTo>
                          <a:pt x="0" y="23"/>
                          <a:pt x="0" y="23"/>
                          <a:pt x="0" y="23"/>
                        </a:cubicBezTo>
                        <a:lnTo>
                          <a:pt x="23" y="23"/>
                        </a:lnTo>
                        <a:cubicBezTo>
                          <a:pt x="35" y="12"/>
                          <a:pt x="46" y="6"/>
                          <a:pt x="58" y="6"/>
                        </a:cubicBezTo>
                        <a:cubicBezTo>
                          <a:pt x="69" y="6"/>
                          <a:pt x="80" y="12"/>
                          <a:pt x="92" y="23"/>
                        </a:cubicBezTo>
                        <a:cubicBezTo>
                          <a:pt x="69" y="0"/>
                          <a:pt x="69" y="0"/>
                          <a:pt x="46" y="0"/>
                        </a:cubicBezTo>
                        <a:close/>
                        <a:moveTo>
                          <a:pt x="0" y="23"/>
                        </a:moveTo>
                        <a:lnTo>
                          <a:pt x="92" y="114"/>
                        </a:lnTo>
                        <a:cubicBezTo>
                          <a:pt x="92" y="114"/>
                          <a:pt x="115" y="114"/>
                          <a:pt x="115" y="91"/>
                        </a:cubicBezTo>
                        <a:cubicBezTo>
                          <a:pt x="115" y="91"/>
                          <a:pt x="137" y="69"/>
                          <a:pt x="115" y="46"/>
                        </a:cubicBezTo>
                        <a:cubicBezTo>
                          <a:pt x="115" y="46"/>
                          <a:pt x="115" y="23"/>
                          <a:pt x="92" y="23"/>
                        </a:cubicBezTo>
                        <a:cubicBezTo>
                          <a:pt x="115" y="46"/>
                          <a:pt x="115" y="69"/>
                          <a:pt x="92" y="91"/>
                        </a:cubicBez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301;p27">
                    <a:extLst>
                      <a:ext uri="{FF2B5EF4-FFF2-40B4-BE49-F238E27FC236}">
                        <a16:creationId xmlns:a16="http://schemas.microsoft.com/office/drawing/2014/main" id="{542FC934-3874-4BE7-B706-6098E7BD2A39}"/>
                      </a:ext>
                    </a:extLst>
                  </p:cNvPr>
                  <p:cNvSpPr/>
                  <p:nvPr/>
                </p:nvSpPr>
                <p:spPr>
                  <a:xfrm>
                    <a:off x="6742175" y="4106325"/>
                    <a:ext cx="3450" cy="2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" h="115" extrusionOk="0">
                        <a:moveTo>
                          <a:pt x="46" y="0"/>
                        </a:moveTo>
                        <a:lnTo>
                          <a:pt x="1" y="23"/>
                        </a:lnTo>
                        <a:lnTo>
                          <a:pt x="115" y="114"/>
                        </a:lnTo>
                        <a:lnTo>
                          <a:pt x="138" y="69"/>
                        </a:lnTo>
                        <a:lnTo>
                          <a:pt x="115" y="91"/>
                        </a:lnTo>
                        <a:lnTo>
                          <a:pt x="69" y="69"/>
                        </a:lnTo>
                        <a:lnTo>
                          <a:pt x="92" y="46"/>
                        </a:lnTo>
                        <a:lnTo>
                          <a:pt x="92" y="23"/>
                        </a:lnTo>
                        <a:lnTo>
                          <a:pt x="69" y="46"/>
                        </a:lnTo>
                        <a:lnTo>
                          <a:pt x="24" y="23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302;p27">
                    <a:extLst>
                      <a:ext uri="{FF2B5EF4-FFF2-40B4-BE49-F238E27FC236}">
                        <a16:creationId xmlns:a16="http://schemas.microsoft.com/office/drawing/2014/main" id="{4D92C7BB-B6B3-4F3D-8538-F3E8527584FB}"/>
                      </a:ext>
                    </a:extLst>
                  </p:cNvPr>
                  <p:cNvSpPr/>
                  <p:nvPr/>
                </p:nvSpPr>
                <p:spPr>
                  <a:xfrm>
                    <a:off x="6751325" y="4096625"/>
                    <a:ext cx="2875" cy="2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" h="115" extrusionOk="0">
                        <a:moveTo>
                          <a:pt x="23" y="0"/>
                        </a:moveTo>
                        <a:lnTo>
                          <a:pt x="0" y="46"/>
                        </a:lnTo>
                        <a:lnTo>
                          <a:pt x="91" y="114"/>
                        </a:lnTo>
                        <a:lnTo>
                          <a:pt x="114" y="114"/>
                        </a:lnTo>
                        <a:lnTo>
                          <a:pt x="69" y="69"/>
                        </a:lnTo>
                        <a:lnTo>
                          <a:pt x="91" y="46"/>
                        </a:lnTo>
                        <a:lnTo>
                          <a:pt x="69" y="46"/>
                        </a:lnTo>
                        <a:lnTo>
                          <a:pt x="46" y="69"/>
                        </a:lnTo>
                        <a:lnTo>
                          <a:pt x="23" y="46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1" name="Google Shape;1303;p27">
                  <a:extLst>
                    <a:ext uri="{FF2B5EF4-FFF2-40B4-BE49-F238E27FC236}">
                      <a16:creationId xmlns:a16="http://schemas.microsoft.com/office/drawing/2014/main" id="{A9834A5C-A01D-4AB2-BE62-1D535D790CEB}"/>
                    </a:ext>
                  </a:extLst>
                </p:cNvPr>
                <p:cNvGrpSpPr/>
                <p:nvPr/>
              </p:nvGrpSpPr>
              <p:grpSpPr>
                <a:xfrm rot="5400000">
                  <a:off x="1370184" y="2928968"/>
                  <a:ext cx="389233" cy="361731"/>
                  <a:chOff x="6557300" y="4121150"/>
                  <a:chExt cx="105025" cy="97600"/>
                </a:xfrm>
              </p:grpSpPr>
              <p:sp>
                <p:nvSpPr>
                  <p:cNvPr id="90" name="Google Shape;1304;p27">
                    <a:extLst>
                      <a:ext uri="{FF2B5EF4-FFF2-40B4-BE49-F238E27FC236}">
                        <a16:creationId xmlns:a16="http://schemas.microsoft.com/office/drawing/2014/main" id="{37D94BB7-F803-4FD8-A530-08550F78E4FC}"/>
                      </a:ext>
                    </a:extLst>
                  </p:cNvPr>
                  <p:cNvSpPr/>
                  <p:nvPr/>
                </p:nvSpPr>
                <p:spPr>
                  <a:xfrm>
                    <a:off x="6557300" y="4130275"/>
                    <a:ext cx="14850" cy="1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" h="640" extrusionOk="0">
                        <a:moveTo>
                          <a:pt x="0" y="571"/>
                        </a:moveTo>
                        <a:lnTo>
                          <a:pt x="503" y="1"/>
                        </a:lnTo>
                        <a:lnTo>
                          <a:pt x="594" y="69"/>
                        </a:lnTo>
                        <a:lnTo>
                          <a:pt x="69" y="64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1305;p27">
                    <a:extLst>
                      <a:ext uri="{FF2B5EF4-FFF2-40B4-BE49-F238E27FC236}">
                        <a16:creationId xmlns:a16="http://schemas.microsoft.com/office/drawing/2014/main" id="{C51658B0-01CE-44B8-AF08-63BC4A27B51A}"/>
                      </a:ext>
                    </a:extLst>
                  </p:cNvPr>
                  <p:cNvSpPr/>
                  <p:nvPr/>
                </p:nvSpPr>
                <p:spPr>
                  <a:xfrm>
                    <a:off x="6561300" y="4121150"/>
                    <a:ext cx="24550" cy="2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1119" extrusionOk="0">
                        <a:moveTo>
                          <a:pt x="0" y="1073"/>
                        </a:moveTo>
                        <a:lnTo>
                          <a:pt x="936" y="1"/>
                        </a:lnTo>
                        <a:lnTo>
                          <a:pt x="982" y="46"/>
                        </a:lnTo>
                        <a:lnTo>
                          <a:pt x="23" y="11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1306;p27">
                    <a:extLst>
                      <a:ext uri="{FF2B5EF4-FFF2-40B4-BE49-F238E27FC236}">
                        <a16:creationId xmlns:a16="http://schemas.microsoft.com/office/drawing/2014/main" id="{1600026E-B10D-411D-B514-C737C3162D75}"/>
                      </a:ext>
                    </a:extLst>
                  </p:cNvPr>
                  <p:cNvSpPr/>
                  <p:nvPr/>
                </p:nvSpPr>
                <p:spPr>
                  <a:xfrm>
                    <a:off x="6563575" y="4123425"/>
                    <a:ext cx="24550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1120" extrusionOk="0">
                        <a:moveTo>
                          <a:pt x="1" y="1074"/>
                        </a:moveTo>
                        <a:lnTo>
                          <a:pt x="959" y="1"/>
                        </a:lnTo>
                        <a:lnTo>
                          <a:pt x="982" y="46"/>
                        </a:lnTo>
                        <a:lnTo>
                          <a:pt x="46" y="11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1307;p27">
                    <a:extLst>
                      <a:ext uri="{FF2B5EF4-FFF2-40B4-BE49-F238E27FC236}">
                        <a16:creationId xmlns:a16="http://schemas.microsoft.com/office/drawing/2014/main" id="{6DA454E4-326F-4ABD-A6D5-1FB177148D3D}"/>
                      </a:ext>
                    </a:extLst>
                  </p:cNvPr>
                  <p:cNvSpPr/>
                  <p:nvPr/>
                </p:nvSpPr>
                <p:spPr>
                  <a:xfrm>
                    <a:off x="6566425" y="4125725"/>
                    <a:ext cx="24575" cy="2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3" h="1119" extrusionOk="0">
                        <a:moveTo>
                          <a:pt x="1" y="1073"/>
                        </a:moveTo>
                        <a:lnTo>
                          <a:pt x="936" y="0"/>
                        </a:lnTo>
                        <a:lnTo>
                          <a:pt x="982" y="46"/>
                        </a:lnTo>
                        <a:lnTo>
                          <a:pt x="23" y="11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1308;p27">
                    <a:extLst>
                      <a:ext uri="{FF2B5EF4-FFF2-40B4-BE49-F238E27FC236}">
                        <a16:creationId xmlns:a16="http://schemas.microsoft.com/office/drawing/2014/main" id="{B13C896D-5178-47A8-910D-1732B8B5AFAB}"/>
                      </a:ext>
                    </a:extLst>
                  </p:cNvPr>
                  <p:cNvSpPr/>
                  <p:nvPr/>
                </p:nvSpPr>
                <p:spPr>
                  <a:xfrm>
                    <a:off x="6568700" y="4138850"/>
                    <a:ext cx="15450" cy="17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" h="685" extrusionOk="0">
                        <a:moveTo>
                          <a:pt x="1" y="639"/>
                        </a:moveTo>
                        <a:lnTo>
                          <a:pt x="572" y="0"/>
                        </a:lnTo>
                        <a:lnTo>
                          <a:pt x="617" y="46"/>
                        </a:lnTo>
                        <a:lnTo>
                          <a:pt x="47" y="685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1309;p27">
                    <a:extLst>
                      <a:ext uri="{FF2B5EF4-FFF2-40B4-BE49-F238E27FC236}">
                        <a16:creationId xmlns:a16="http://schemas.microsoft.com/office/drawing/2014/main" id="{58DBB011-25BD-4F33-B498-B487FC0D11A4}"/>
                      </a:ext>
                    </a:extLst>
                  </p:cNvPr>
                  <p:cNvSpPr/>
                  <p:nvPr/>
                </p:nvSpPr>
                <p:spPr>
                  <a:xfrm>
                    <a:off x="6575000" y="4146250"/>
                    <a:ext cx="14850" cy="1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" h="640" extrusionOk="0">
                        <a:moveTo>
                          <a:pt x="0" y="571"/>
                        </a:moveTo>
                        <a:lnTo>
                          <a:pt x="525" y="1"/>
                        </a:lnTo>
                        <a:lnTo>
                          <a:pt x="593" y="69"/>
                        </a:lnTo>
                        <a:lnTo>
                          <a:pt x="91" y="64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1310;p27">
                    <a:extLst>
                      <a:ext uri="{FF2B5EF4-FFF2-40B4-BE49-F238E27FC236}">
                        <a16:creationId xmlns:a16="http://schemas.microsoft.com/office/drawing/2014/main" id="{150DE00C-6EAA-49DA-8769-87BC8920C2C4}"/>
                      </a:ext>
                    </a:extLst>
                  </p:cNvPr>
                  <p:cNvSpPr/>
                  <p:nvPr/>
                </p:nvSpPr>
                <p:spPr>
                  <a:xfrm>
                    <a:off x="6578975" y="4137125"/>
                    <a:ext cx="24575" cy="2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3" h="1097" extrusionOk="0">
                        <a:moveTo>
                          <a:pt x="1" y="1073"/>
                        </a:moveTo>
                        <a:lnTo>
                          <a:pt x="937" y="1"/>
                        </a:lnTo>
                        <a:lnTo>
                          <a:pt x="982" y="23"/>
                        </a:lnTo>
                        <a:lnTo>
                          <a:pt x="46" y="109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1311;p27">
                    <a:extLst>
                      <a:ext uri="{FF2B5EF4-FFF2-40B4-BE49-F238E27FC236}">
                        <a16:creationId xmlns:a16="http://schemas.microsoft.com/office/drawing/2014/main" id="{F5F451CE-F1F8-4A59-8F1A-DD904FDE9B99}"/>
                      </a:ext>
                    </a:extLst>
                  </p:cNvPr>
                  <p:cNvSpPr/>
                  <p:nvPr/>
                </p:nvSpPr>
                <p:spPr>
                  <a:xfrm>
                    <a:off x="6581275" y="4139400"/>
                    <a:ext cx="25125" cy="2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5" h="1097" extrusionOk="0">
                        <a:moveTo>
                          <a:pt x="0" y="1074"/>
                        </a:moveTo>
                        <a:lnTo>
                          <a:pt x="959" y="1"/>
                        </a:lnTo>
                        <a:lnTo>
                          <a:pt x="1004" y="24"/>
                        </a:lnTo>
                        <a:lnTo>
                          <a:pt x="46" y="1097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1312;p27">
                    <a:extLst>
                      <a:ext uri="{FF2B5EF4-FFF2-40B4-BE49-F238E27FC236}">
                        <a16:creationId xmlns:a16="http://schemas.microsoft.com/office/drawing/2014/main" id="{99230299-EB20-4B22-A410-02B437A427D5}"/>
                      </a:ext>
                    </a:extLst>
                  </p:cNvPr>
                  <p:cNvSpPr/>
                  <p:nvPr/>
                </p:nvSpPr>
                <p:spPr>
                  <a:xfrm>
                    <a:off x="6584125" y="4141700"/>
                    <a:ext cx="24550" cy="2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1096" extrusionOk="0">
                        <a:moveTo>
                          <a:pt x="0" y="1073"/>
                        </a:moveTo>
                        <a:lnTo>
                          <a:pt x="936" y="0"/>
                        </a:lnTo>
                        <a:lnTo>
                          <a:pt x="982" y="23"/>
                        </a:lnTo>
                        <a:lnTo>
                          <a:pt x="46" y="109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1313;p27">
                    <a:extLst>
                      <a:ext uri="{FF2B5EF4-FFF2-40B4-BE49-F238E27FC236}">
                        <a16:creationId xmlns:a16="http://schemas.microsoft.com/office/drawing/2014/main" id="{17E71A53-0CA5-4D3A-A76D-DF36D510D898}"/>
                      </a:ext>
                    </a:extLst>
                  </p:cNvPr>
                  <p:cNvSpPr/>
                  <p:nvPr/>
                </p:nvSpPr>
                <p:spPr>
                  <a:xfrm>
                    <a:off x="6586975" y="4154825"/>
                    <a:ext cx="14850" cy="16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" h="663" extrusionOk="0">
                        <a:moveTo>
                          <a:pt x="0" y="639"/>
                        </a:moveTo>
                        <a:lnTo>
                          <a:pt x="548" y="0"/>
                        </a:lnTo>
                        <a:lnTo>
                          <a:pt x="594" y="23"/>
                        </a:lnTo>
                        <a:lnTo>
                          <a:pt x="23" y="662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314;p27">
                    <a:extLst>
                      <a:ext uri="{FF2B5EF4-FFF2-40B4-BE49-F238E27FC236}">
                        <a16:creationId xmlns:a16="http://schemas.microsoft.com/office/drawing/2014/main" id="{1E26485B-CF47-460B-A7F3-4260064C120B}"/>
                      </a:ext>
                    </a:extLst>
                  </p:cNvPr>
                  <p:cNvSpPr/>
                  <p:nvPr/>
                </p:nvSpPr>
                <p:spPr>
                  <a:xfrm>
                    <a:off x="6593250" y="4161675"/>
                    <a:ext cx="14300" cy="16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663" extrusionOk="0">
                        <a:moveTo>
                          <a:pt x="0" y="594"/>
                        </a:moveTo>
                        <a:lnTo>
                          <a:pt x="503" y="0"/>
                        </a:lnTo>
                        <a:lnTo>
                          <a:pt x="571" y="69"/>
                        </a:lnTo>
                        <a:lnTo>
                          <a:pt x="69" y="66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315;p27">
                    <a:extLst>
                      <a:ext uri="{FF2B5EF4-FFF2-40B4-BE49-F238E27FC236}">
                        <a16:creationId xmlns:a16="http://schemas.microsoft.com/office/drawing/2014/main" id="{FA0EB5BC-9864-4D75-A036-088ADA189A50}"/>
                      </a:ext>
                    </a:extLst>
                  </p:cNvPr>
                  <p:cNvSpPr/>
                  <p:nvPr/>
                </p:nvSpPr>
                <p:spPr>
                  <a:xfrm>
                    <a:off x="6596675" y="4153100"/>
                    <a:ext cx="24550" cy="2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1097" extrusionOk="0">
                        <a:moveTo>
                          <a:pt x="0" y="1051"/>
                        </a:moveTo>
                        <a:lnTo>
                          <a:pt x="959" y="1"/>
                        </a:lnTo>
                        <a:lnTo>
                          <a:pt x="982" y="24"/>
                        </a:lnTo>
                        <a:lnTo>
                          <a:pt x="46" y="109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316;p27">
                    <a:extLst>
                      <a:ext uri="{FF2B5EF4-FFF2-40B4-BE49-F238E27FC236}">
                        <a16:creationId xmlns:a16="http://schemas.microsoft.com/office/drawing/2014/main" id="{CFF53755-8BF6-4FF4-A247-A3BE00B1E8B8}"/>
                      </a:ext>
                    </a:extLst>
                  </p:cNvPr>
                  <p:cNvSpPr/>
                  <p:nvPr/>
                </p:nvSpPr>
                <p:spPr>
                  <a:xfrm>
                    <a:off x="6599525" y="4155400"/>
                    <a:ext cx="24550" cy="2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1096" extrusionOk="0">
                        <a:moveTo>
                          <a:pt x="1" y="1050"/>
                        </a:moveTo>
                        <a:lnTo>
                          <a:pt x="936" y="0"/>
                        </a:lnTo>
                        <a:lnTo>
                          <a:pt x="982" y="23"/>
                        </a:lnTo>
                        <a:lnTo>
                          <a:pt x="23" y="109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317;p27">
                    <a:extLst>
                      <a:ext uri="{FF2B5EF4-FFF2-40B4-BE49-F238E27FC236}">
                        <a16:creationId xmlns:a16="http://schemas.microsoft.com/office/drawing/2014/main" id="{1FCD53FD-2119-4E06-9A6F-96C692D2866E}"/>
                      </a:ext>
                    </a:extLst>
                  </p:cNvPr>
                  <p:cNvSpPr/>
                  <p:nvPr/>
                </p:nvSpPr>
                <p:spPr>
                  <a:xfrm>
                    <a:off x="6601800" y="4157675"/>
                    <a:ext cx="24575" cy="2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3" h="1096" extrusionOk="0">
                        <a:moveTo>
                          <a:pt x="1" y="1073"/>
                        </a:moveTo>
                        <a:lnTo>
                          <a:pt x="959" y="0"/>
                        </a:lnTo>
                        <a:lnTo>
                          <a:pt x="982" y="23"/>
                        </a:lnTo>
                        <a:lnTo>
                          <a:pt x="46" y="109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318;p27">
                    <a:extLst>
                      <a:ext uri="{FF2B5EF4-FFF2-40B4-BE49-F238E27FC236}">
                        <a16:creationId xmlns:a16="http://schemas.microsoft.com/office/drawing/2014/main" id="{A8EFB528-8D9C-4368-8226-B7C19D18DF21}"/>
                      </a:ext>
                    </a:extLst>
                  </p:cNvPr>
                  <p:cNvSpPr/>
                  <p:nvPr/>
                </p:nvSpPr>
                <p:spPr>
                  <a:xfrm>
                    <a:off x="6604650" y="4170800"/>
                    <a:ext cx="14875" cy="16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663" extrusionOk="0">
                        <a:moveTo>
                          <a:pt x="1" y="639"/>
                        </a:moveTo>
                        <a:lnTo>
                          <a:pt x="572" y="0"/>
                        </a:lnTo>
                        <a:lnTo>
                          <a:pt x="594" y="23"/>
                        </a:lnTo>
                        <a:lnTo>
                          <a:pt x="47" y="662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319;p27">
                    <a:extLst>
                      <a:ext uri="{FF2B5EF4-FFF2-40B4-BE49-F238E27FC236}">
                        <a16:creationId xmlns:a16="http://schemas.microsoft.com/office/drawing/2014/main" id="{DD9F2F91-0352-4A11-AAEC-472D0598DA47}"/>
                      </a:ext>
                    </a:extLst>
                  </p:cNvPr>
                  <p:cNvSpPr/>
                  <p:nvPr/>
                </p:nvSpPr>
                <p:spPr>
                  <a:xfrm>
                    <a:off x="6610950" y="4177650"/>
                    <a:ext cx="14850" cy="1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" h="640" extrusionOk="0">
                        <a:moveTo>
                          <a:pt x="0" y="571"/>
                        </a:moveTo>
                        <a:lnTo>
                          <a:pt x="502" y="0"/>
                        </a:lnTo>
                        <a:lnTo>
                          <a:pt x="593" y="69"/>
                        </a:lnTo>
                        <a:lnTo>
                          <a:pt x="69" y="639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320;p27">
                    <a:extLst>
                      <a:ext uri="{FF2B5EF4-FFF2-40B4-BE49-F238E27FC236}">
                        <a16:creationId xmlns:a16="http://schemas.microsoft.com/office/drawing/2014/main" id="{B384D346-9637-40E1-8A09-F062A99A7C34}"/>
                      </a:ext>
                    </a:extLst>
                  </p:cNvPr>
                  <p:cNvSpPr/>
                  <p:nvPr/>
                </p:nvSpPr>
                <p:spPr>
                  <a:xfrm>
                    <a:off x="6614350" y="4168525"/>
                    <a:ext cx="25150" cy="2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6" h="1119" extrusionOk="0">
                        <a:moveTo>
                          <a:pt x="1" y="1073"/>
                        </a:moveTo>
                        <a:lnTo>
                          <a:pt x="960" y="0"/>
                        </a:lnTo>
                        <a:lnTo>
                          <a:pt x="1005" y="46"/>
                        </a:lnTo>
                        <a:lnTo>
                          <a:pt x="47" y="11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321;p27">
                    <a:extLst>
                      <a:ext uri="{FF2B5EF4-FFF2-40B4-BE49-F238E27FC236}">
                        <a16:creationId xmlns:a16="http://schemas.microsoft.com/office/drawing/2014/main" id="{3BD372FC-D1D1-422E-847B-3D1507C6E898}"/>
                      </a:ext>
                    </a:extLst>
                  </p:cNvPr>
                  <p:cNvSpPr/>
                  <p:nvPr/>
                </p:nvSpPr>
                <p:spPr>
                  <a:xfrm>
                    <a:off x="6617225" y="4170800"/>
                    <a:ext cx="24550" cy="2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1119" extrusionOk="0">
                        <a:moveTo>
                          <a:pt x="0" y="1073"/>
                        </a:moveTo>
                        <a:lnTo>
                          <a:pt x="936" y="0"/>
                        </a:lnTo>
                        <a:lnTo>
                          <a:pt x="982" y="46"/>
                        </a:lnTo>
                        <a:lnTo>
                          <a:pt x="46" y="11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322;p27">
                    <a:extLst>
                      <a:ext uri="{FF2B5EF4-FFF2-40B4-BE49-F238E27FC236}">
                        <a16:creationId xmlns:a16="http://schemas.microsoft.com/office/drawing/2014/main" id="{C8F0907A-DB55-4388-9540-791078FC214A}"/>
                      </a:ext>
                    </a:extLst>
                  </p:cNvPr>
                  <p:cNvSpPr/>
                  <p:nvPr/>
                </p:nvSpPr>
                <p:spPr>
                  <a:xfrm>
                    <a:off x="6620075" y="4173075"/>
                    <a:ext cx="24550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1120" extrusionOk="0">
                        <a:moveTo>
                          <a:pt x="0" y="1073"/>
                        </a:moveTo>
                        <a:lnTo>
                          <a:pt x="936" y="1"/>
                        </a:lnTo>
                        <a:lnTo>
                          <a:pt x="982" y="46"/>
                        </a:lnTo>
                        <a:lnTo>
                          <a:pt x="23" y="11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323;p27">
                    <a:extLst>
                      <a:ext uri="{FF2B5EF4-FFF2-40B4-BE49-F238E27FC236}">
                        <a16:creationId xmlns:a16="http://schemas.microsoft.com/office/drawing/2014/main" id="{197E898C-FA00-4B1A-A158-551FF71EA57D}"/>
                      </a:ext>
                    </a:extLst>
                  </p:cNvPr>
                  <p:cNvSpPr/>
                  <p:nvPr/>
                </p:nvSpPr>
                <p:spPr>
                  <a:xfrm>
                    <a:off x="6622350" y="4186200"/>
                    <a:ext cx="15425" cy="1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686" extrusionOk="0">
                        <a:moveTo>
                          <a:pt x="1" y="640"/>
                        </a:moveTo>
                        <a:lnTo>
                          <a:pt x="571" y="1"/>
                        </a:lnTo>
                        <a:lnTo>
                          <a:pt x="617" y="46"/>
                        </a:lnTo>
                        <a:lnTo>
                          <a:pt x="46" y="685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324;p27">
                    <a:extLst>
                      <a:ext uri="{FF2B5EF4-FFF2-40B4-BE49-F238E27FC236}">
                        <a16:creationId xmlns:a16="http://schemas.microsoft.com/office/drawing/2014/main" id="{BCA04651-DFF0-4221-8F0C-E8E723CF07E3}"/>
                      </a:ext>
                    </a:extLst>
                  </p:cNvPr>
                  <p:cNvSpPr/>
                  <p:nvPr/>
                </p:nvSpPr>
                <p:spPr>
                  <a:xfrm>
                    <a:off x="6628625" y="4193625"/>
                    <a:ext cx="14875" cy="1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640" extrusionOk="0">
                        <a:moveTo>
                          <a:pt x="1" y="571"/>
                        </a:moveTo>
                        <a:lnTo>
                          <a:pt x="526" y="0"/>
                        </a:lnTo>
                        <a:lnTo>
                          <a:pt x="594" y="46"/>
                        </a:lnTo>
                        <a:lnTo>
                          <a:pt x="92" y="63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325;p27">
                    <a:extLst>
                      <a:ext uri="{FF2B5EF4-FFF2-40B4-BE49-F238E27FC236}">
                        <a16:creationId xmlns:a16="http://schemas.microsoft.com/office/drawing/2014/main" id="{EC2B33F4-DD48-48A6-B186-083F3902B015}"/>
                      </a:ext>
                    </a:extLst>
                  </p:cNvPr>
                  <p:cNvSpPr/>
                  <p:nvPr/>
                </p:nvSpPr>
                <p:spPr>
                  <a:xfrm>
                    <a:off x="6632625" y="4184500"/>
                    <a:ext cx="24550" cy="2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1096" extrusionOk="0">
                        <a:moveTo>
                          <a:pt x="0" y="1073"/>
                        </a:moveTo>
                        <a:lnTo>
                          <a:pt x="936" y="0"/>
                        </a:lnTo>
                        <a:lnTo>
                          <a:pt x="982" y="23"/>
                        </a:lnTo>
                        <a:lnTo>
                          <a:pt x="23" y="109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326;p27">
                    <a:extLst>
                      <a:ext uri="{FF2B5EF4-FFF2-40B4-BE49-F238E27FC236}">
                        <a16:creationId xmlns:a16="http://schemas.microsoft.com/office/drawing/2014/main" id="{7A0454D7-455F-40B9-813C-7B94DA32675D}"/>
                      </a:ext>
                    </a:extLst>
                  </p:cNvPr>
                  <p:cNvSpPr/>
                  <p:nvPr/>
                </p:nvSpPr>
                <p:spPr>
                  <a:xfrm>
                    <a:off x="6634900" y="4186775"/>
                    <a:ext cx="24575" cy="2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3" h="1097" extrusionOk="0">
                        <a:moveTo>
                          <a:pt x="1" y="1073"/>
                        </a:moveTo>
                        <a:lnTo>
                          <a:pt x="959" y="0"/>
                        </a:lnTo>
                        <a:lnTo>
                          <a:pt x="982" y="23"/>
                        </a:lnTo>
                        <a:lnTo>
                          <a:pt x="46" y="109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327;p27">
                    <a:extLst>
                      <a:ext uri="{FF2B5EF4-FFF2-40B4-BE49-F238E27FC236}">
                        <a16:creationId xmlns:a16="http://schemas.microsoft.com/office/drawing/2014/main" id="{CFDF5951-7F10-406B-831C-655D324D42D2}"/>
                      </a:ext>
                    </a:extLst>
                  </p:cNvPr>
                  <p:cNvSpPr/>
                  <p:nvPr/>
                </p:nvSpPr>
                <p:spPr>
                  <a:xfrm>
                    <a:off x="6637750" y="4189050"/>
                    <a:ext cx="24575" cy="2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3" h="1097" extrusionOk="0">
                        <a:moveTo>
                          <a:pt x="1" y="1074"/>
                        </a:moveTo>
                        <a:lnTo>
                          <a:pt x="937" y="1"/>
                        </a:lnTo>
                        <a:lnTo>
                          <a:pt x="982" y="24"/>
                        </a:lnTo>
                        <a:lnTo>
                          <a:pt x="46" y="109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328;p27">
                    <a:extLst>
                      <a:ext uri="{FF2B5EF4-FFF2-40B4-BE49-F238E27FC236}">
                        <a16:creationId xmlns:a16="http://schemas.microsoft.com/office/drawing/2014/main" id="{8EB4ECF8-3416-4A28-AB88-00BDD6260519}"/>
                      </a:ext>
                    </a:extLst>
                  </p:cNvPr>
                  <p:cNvSpPr/>
                  <p:nvPr/>
                </p:nvSpPr>
                <p:spPr>
                  <a:xfrm>
                    <a:off x="6640600" y="4202175"/>
                    <a:ext cx="14875" cy="16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663" extrusionOk="0">
                        <a:moveTo>
                          <a:pt x="1" y="640"/>
                        </a:moveTo>
                        <a:lnTo>
                          <a:pt x="549" y="1"/>
                        </a:lnTo>
                        <a:lnTo>
                          <a:pt x="594" y="24"/>
                        </a:lnTo>
                        <a:lnTo>
                          <a:pt x="24" y="663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2" name="Google Shape;1329;p27">
                  <a:extLst>
                    <a:ext uri="{FF2B5EF4-FFF2-40B4-BE49-F238E27FC236}">
                      <a16:creationId xmlns:a16="http://schemas.microsoft.com/office/drawing/2014/main" id="{013E3C72-6224-4A77-9A39-5ED7F4134D66}"/>
                    </a:ext>
                  </a:extLst>
                </p:cNvPr>
                <p:cNvGrpSpPr/>
                <p:nvPr/>
              </p:nvGrpSpPr>
              <p:grpSpPr>
                <a:xfrm rot="-440893" flipH="1">
                  <a:off x="1833994" y="2517693"/>
                  <a:ext cx="651428" cy="678968"/>
                  <a:chOff x="6454025" y="3918000"/>
                  <a:chExt cx="175775" cy="183200"/>
                </a:xfrm>
              </p:grpSpPr>
              <p:sp>
                <p:nvSpPr>
                  <p:cNvPr id="83" name="Google Shape;1330;p27">
                    <a:extLst>
                      <a:ext uri="{FF2B5EF4-FFF2-40B4-BE49-F238E27FC236}">
                        <a16:creationId xmlns:a16="http://schemas.microsoft.com/office/drawing/2014/main" id="{DD2A83B4-0F2C-4C30-8284-EF3957E25C45}"/>
                      </a:ext>
                    </a:extLst>
                  </p:cNvPr>
                  <p:cNvSpPr/>
                  <p:nvPr/>
                </p:nvSpPr>
                <p:spPr>
                  <a:xfrm>
                    <a:off x="6454025" y="3948825"/>
                    <a:ext cx="97600" cy="109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4" h="4383" extrusionOk="0">
                        <a:moveTo>
                          <a:pt x="0" y="4246"/>
                        </a:moveTo>
                        <a:lnTo>
                          <a:pt x="3766" y="0"/>
                        </a:lnTo>
                        <a:lnTo>
                          <a:pt x="3903" y="137"/>
                        </a:lnTo>
                        <a:lnTo>
                          <a:pt x="160" y="4383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1331;p27">
                    <a:extLst>
                      <a:ext uri="{FF2B5EF4-FFF2-40B4-BE49-F238E27FC236}">
                        <a16:creationId xmlns:a16="http://schemas.microsoft.com/office/drawing/2014/main" id="{297932B4-143E-49B1-A659-CD5041559454}"/>
                      </a:ext>
                    </a:extLst>
                  </p:cNvPr>
                  <p:cNvSpPr/>
                  <p:nvPr/>
                </p:nvSpPr>
                <p:spPr>
                  <a:xfrm>
                    <a:off x="6555025" y="3918000"/>
                    <a:ext cx="26825" cy="2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3" h="1051" extrusionOk="0">
                        <a:moveTo>
                          <a:pt x="502" y="161"/>
                        </a:moveTo>
                        <a:lnTo>
                          <a:pt x="913" y="503"/>
                        </a:lnTo>
                        <a:lnTo>
                          <a:pt x="548" y="914"/>
                        </a:lnTo>
                        <a:lnTo>
                          <a:pt x="160" y="549"/>
                        </a:lnTo>
                        <a:lnTo>
                          <a:pt x="502" y="161"/>
                        </a:lnTo>
                        <a:close/>
                        <a:moveTo>
                          <a:pt x="502" y="1"/>
                        </a:moveTo>
                        <a:lnTo>
                          <a:pt x="0" y="571"/>
                        </a:lnTo>
                        <a:lnTo>
                          <a:pt x="571" y="1051"/>
                        </a:lnTo>
                        <a:lnTo>
                          <a:pt x="1073" y="503"/>
                        </a:lnTo>
                        <a:lnTo>
                          <a:pt x="50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1332;p27">
                    <a:extLst>
                      <a:ext uri="{FF2B5EF4-FFF2-40B4-BE49-F238E27FC236}">
                        <a16:creationId xmlns:a16="http://schemas.microsoft.com/office/drawing/2014/main" id="{9167DFB5-F59D-4BAD-BD15-672FDF9A557F}"/>
                      </a:ext>
                    </a:extLst>
                  </p:cNvPr>
                  <p:cNvSpPr/>
                  <p:nvPr/>
                </p:nvSpPr>
                <p:spPr>
                  <a:xfrm>
                    <a:off x="6477975" y="3969925"/>
                    <a:ext cx="98175" cy="109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7" h="4384" extrusionOk="0">
                        <a:moveTo>
                          <a:pt x="1" y="4246"/>
                        </a:moveTo>
                        <a:lnTo>
                          <a:pt x="3767" y="1"/>
                        </a:lnTo>
                        <a:lnTo>
                          <a:pt x="3927" y="138"/>
                        </a:lnTo>
                        <a:lnTo>
                          <a:pt x="161" y="4383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1333;p27">
                    <a:extLst>
                      <a:ext uri="{FF2B5EF4-FFF2-40B4-BE49-F238E27FC236}">
                        <a16:creationId xmlns:a16="http://schemas.microsoft.com/office/drawing/2014/main" id="{22C54574-94E5-44AA-A34E-BB082971C450}"/>
                      </a:ext>
                    </a:extLst>
                  </p:cNvPr>
                  <p:cNvSpPr/>
                  <p:nvPr/>
                </p:nvSpPr>
                <p:spPr>
                  <a:xfrm>
                    <a:off x="6578975" y="3939125"/>
                    <a:ext cx="26850" cy="2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4" h="1074" extrusionOk="0">
                        <a:moveTo>
                          <a:pt x="526" y="160"/>
                        </a:moveTo>
                        <a:lnTo>
                          <a:pt x="914" y="502"/>
                        </a:lnTo>
                        <a:lnTo>
                          <a:pt x="571" y="913"/>
                        </a:lnTo>
                        <a:lnTo>
                          <a:pt x="161" y="548"/>
                        </a:lnTo>
                        <a:lnTo>
                          <a:pt x="526" y="160"/>
                        </a:lnTo>
                        <a:close/>
                        <a:moveTo>
                          <a:pt x="503" y="0"/>
                        </a:moveTo>
                        <a:lnTo>
                          <a:pt x="1" y="571"/>
                        </a:lnTo>
                        <a:lnTo>
                          <a:pt x="571" y="1073"/>
                        </a:lnTo>
                        <a:lnTo>
                          <a:pt x="1074" y="502"/>
                        </a:lnTo>
                        <a:lnTo>
                          <a:pt x="503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1334;p27">
                    <a:extLst>
                      <a:ext uri="{FF2B5EF4-FFF2-40B4-BE49-F238E27FC236}">
                        <a16:creationId xmlns:a16="http://schemas.microsoft.com/office/drawing/2014/main" id="{6F712A57-CA2B-4B3E-94D6-95ED7F473A8F}"/>
                      </a:ext>
                    </a:extLst>
                  </p:cNvPr>
                  <p:cNvSpPr/>
                  <p:nvPr/>
                </p:nvSpPr>
                <p:spPr>
                  <a:xfrm>
                    <a:off x="6502525" y="3991050"/>
                    <a:ext cx="97600" cy="11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4" h="4406" extrusionOk="0">
                        <a:moveTo>
                          <a:pt x="0" y="4269"/>
                        </a:moveTo>
                        <a:lnTo>
                          <a:pt x="3744" y="0"/>
                        </a:lnTo>
                        <a:lnTo>
                          <a:pt x="3903" y="137"/>
                        </a:lnTo>
                        <a:lnTo>
                          <a:pt x="137" y="440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1335;p27">
                    <a:extLst>
                      <a:ext uri="{FF2B5EF4-FFF2-40B4-BE49-F238E27FC236}">
                        <a16:creationId xmlns:a16="http://schemas.microsoft.com/office/drawing/2014/main" id="{51094C49-63DC-48DB-BD07-7B4440CF5D90}"/>
                      </a:ext>
                    </a:extLst>
                  </p:cNvPr>
                  <p:cNvSpPr/>
                  <p:nvPr/>
                </p:nvSpPr>
                <p:spPr>
                  <a:xfrm>
                    <a:off x="6603525" y="3960225"/>
                    <a:ext cx="26275" cy="2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1" h="1074" extrusionOk="0">
                        <a:moveTo>
                          <a:pt x="502" y="161"/>
                        </a:moveTo>
                        <a:lnTo>
                          <a:pt x="890" y="526"/>
                        </a:lnTo>
                        <a:lnTo>
                          <a:pt x="548" y="914"/>
                        </a:lnTo>
                        <a:lnTo>
                          <a:pt x="137" y="571"/>
                        </a:lnTo>
                        <a:lnTo>
                          <a:pt x="502" y="161"/>
                        </a:lnTo>
                        <a:close/>
                        <a:moveTo>
                          <a:pt x="480" y="1"/>
                        </a:moveTo>
                        <a:lnTo>
                          <a:pt x="0" y="571"/>
                        </a:lnTo>
                        <a:lnTo>
                          <a:pt x="548" y="1074"/>
                        </a:lnTo>
                        <a:lnTo>
                          <a:pt x="1050" y="503"/>
                        </a:lnTo>
                        <a:lnTo>
                          <a:pt x="48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1336;p27">
                    <a:extLst>
                      <a:ext uri="{FF2B5EF4-FFF2-40B4-BE49-F238E27FC236}">
                        <a16:creationId xmlns:a16="http://schemas.microsoft.com/office/drawing/2014/main" id="{1A74368A-7C95-4AB8-B118-B9A3424832DF}"/>
                      </a:ext>
                    </a:extLst>
                  </p:cNvPr>
                  <p:cNvSpPr/>
                  <p:nvPr/>
                </p:nvSpPr>
                <p:spPr>
                  <a:xfrm rot="-5400000" flipH="1">
                    <a:off x="6599815" y="3948245"/>
                    <a:ext cx="19998" cy="33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" h="1357" extrusionOk="0">
                        <a:moveTo>
                          <a:pt x="699" y="1"/>
                        </a:moveTo>
                        <a:cubicBezTo>
                          <a:pt x="675" y="1"/>
                          <a:pt x="662" y="22"/>
                          <a:pt x="662" y="55"/>
                        </a:cubicBezTo>
                        <a:cubicBezTo>
                          <a:pt x="571" y="489"/>
                          <a:pt x="594" y="877"/>
                          <a:pt x="640" y="1105"/>
                        </a:cubicBezTo>
                        <a:cubicBezTo>
                          <a:pt x="640" y="1128"/>
                          <a:pt x="640" y="1151"/>
                          <a:pt x="640" y="1174"/>
                        </a:cubicBezTo>
                        <a:cubicBezTo>
                          <a:pt x="503" y="1105"/>
                          <a:pt x="274" y="1037"/>
                          <a:pt x="69" y="1014"/>
                        </a:cubicBezTo>
                        <a:cubicBezTo>
                          <a:pt x="46" y="1014"/>
                          <a:pt x="0" y="1037"/>
                          <a:pt x="0" y="1083"/>
                        </a:cubicBezTo>
                        <a:cubicBezTo>
                          <a:pt x="0" y="1128"/>
                          <a:pt x="23" y="1151"/>
                          <a:pt x="69" y="1151"/>
                        </a:cubicBezTo>
                        <a:cubicBezTo>
                          <a:pt x="274" y="1174"/>
                          <a:pt x="525" y="1265"/>
                          <a:pt x="640" y="1334"/>
                        </a:cubicBezTo>
                        <a:cubicBezTo>
                          <a:pt x="662" y="1356"/>
                          <a:pt x="685" y="1356"/>
                          <a:pt x="685" y="1356"/>
                        </a:cubicBezTo>
                        <a:lnTo>
                          <a:pt x="731" y="1356"/>
                        </a:lnTo>
                        <a:cubicBezTo>
                          <a:pt x="799" y="1334"/>
                          <a:pt x="777" y="1265"/>
                          <a:pt x="777" y="1083"/>
                        </a:cubicBezTo>
                        <a:cubicBezTo>
                          <a:pt x="731" y="877"/>
                          <a:pt x="708" y="489"/>
                          <a:pt x="777" y="78"/>
                        </a:cubicBezTo>
                        <a:cubicBezTo>
                          <a:pt x="799" y="55"/>
                          <a:pt x="777" y="10"/>
                          <a:pt x="731" y="10"/>
                        </a:cubicBezTo>
                        <a:cubicBezTo>
                          <a:pt x="719" y="4"/>
                          <a:pt x="708" y="1"/>
                          <a:pt x="6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8" name="Google Shape;1337;p27">
                <a:extLst>
                  <a:ext uri="{FF2B5EF4-FFF2-40B4-BE49-F238E27FC236}">
                    <a16:creationId xmlns:a16="http://schemas.microsoft.com/office/drawing/2014/main" id="{20E79097-035F-4182-ABAB-CFA1F55201F9}"/>
                  </a:ext>
                </a:extLst>
              </p:cNvPr>
              <p:cNvGrpSpPr/>
              <p:nvPr/>
            </p:nvGrpSpPr>
            <p:grpSpPr>
              <a:xfrm>
                <a:off x="-1260604" y="1868543"/>
                <a:ext cx="3405163" cy="3446210"/>
                <a:chOff x="-738316" y="1868543"/>
                <a:chExt cx="3405163" cy="3446210"/>
              </a:xfrm>
            </p:grpSpPr>
            <p:grpSp>
              <p:nvGrpSpPr>
                <p:cNvPr id="49" name="Google Shape;1338;p27">
                  <a:extLst>
                    <a:ext uri="{FF2B5EF4-FFF2-40B4-BE49-F238E27FC236}">
                      <a16:creationId xmlns:a16="http://schemas.microsoft.com/office/drawing/2014/main" id="{AD73888C-E30B-40F2-A24F-00416072ADF0}"/>
                    </a:ext>
                  </a:extLst>
                </p:cNvPr>
                <p:cNvGrpSpPr/>
                <p:nvPr/>
              </p:nvGrpSpPr>
              <p:grpSpPr>
                <a:xfrm flipH="1">
                  <a:off x="-738316" y="1868543"/>
                  <a:ext cx="2614654" cy="862919"/>
                  <a:chOff x="6619325" y="3735725"/>
                  <a:chExt cx="705500" cy="232825"/>
                </a:xfrm>
              </p:grpSpPr>
              <p:sp>
                <p:nvSpPr>
                  <p:cNvPr id="60" name="Google Shape;1339;p27">
                    <a:extLst>
                      <a:ext uri="{FF2B5EF4-FFF2-40B4-BE49-F238E27FC236}">
                        <a16:creationId xmlns:a16="http://schemas.microsoft.com/office/drawing/2014/main" id="{FD1E38C0-2945-4B5B-9B48-DA4296A9CD2C}"/>
                      </a:ext>
                    </a:extLst>
                  </p:cNvPr>
                  <p:cNvSpPr/>
                  <p:nvPr/>
                </p:nvSpPr>
                <p:spPr>
                  <a:xfrm>
                    <a:off x="6644425" y="3758300"/>
                    <a:ext cx="680400" cy="21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16" h="8410" extrusionOk="0">
                        <a:moveTo>
                          <a:pt x="5663" y="0"/>
                        </a:moveTo>
                        <a:cubicBezTo>
                          <a:pt x="5627" y="0"/>
                          <a:pt x="5591" y="7"/>
                          <a:pt x="5554" y="21"/>
                        </a:cubicBezTo>
                        <a:cubicBezTo>
                          <a:pt x="5463" y="43"/>
                          <a:pt x="5394" y="89"/>
                          <a:pt x="5349" y="157"/>
                        </a:cubicBezTo>
                        <a:lnTo>
                          <a:pt x="5349" y="135"/>
                        </a:lnTo>
                        <a:lnTo>
                          <a:pt x="4573" y="1253"/>
                        </a:lnTo>
                        <a:lnTo>
                          <a:pt x="4048" y="1002"/>
                        </a:lnTo>
                        <a:cubicBezTo>
                          <a:pt x="4004" y="992"/>
                          <a:pt x="3961" y="988"/>
                          <a:pt x="3919" y="988"/>
                        </a:cubicBezTo>
                        <a:cubicBezTo>
                          <a:pt x="3765" y="988"/>
                          <a:pt x="3626" y="1049"/>
                          <a:pt x="3500" y="1139"/>
                        </a:cubicBezTo>
                        <a:lnTo>
                          <a:pt x="1514" y="2760"/>
                        </a:lnTo>
                        <a:cubicBezTo>
                          <a:pt x="1446" y="2805"/>
                          <a:pt x="1400" y="2874"/>
                          <a:pt x="1354" y="2942"/>
                        </a:cubicBezTo>
                        <a:cubicBezTo>
                          <a:pt x="1286" y="3011"/>
                          <a:pt x="1240" y="3079"/>
                          <a:pt x="1217" y="3170"/>
                        </a:cubicBezTo>
                        <a:lnTo>
                          <a:pt x="350" y="6161"/>
                        </a:lnTo>
                        <a:cubicBezTo>
                          <a:pt x="282" y="6434"/>
                          <a:pt x="419" y="6731"/>
                          <a:pt x="692" y="6845"/>
                        </a:cubicBezTo>
                        <a:lnTo>
                          <a:pt x="350" y="7325"/>
                        </a:lnTo>
                        <a:lnTo>
                          <a:pt x="31" y="8260"/>
                        </a:lnTo>
                        <a:cubicBezTo>
                          <a:pt x="1" y="8349"/>
                          <a:pt x="19" y="8409"/>
                          <a:pt x="67" y="8409"/>
                        </a:cubicBezTo>
                        <a:cubicBezTo>
                          <a:pt x="93" y="8409"/>
                          <a:pt x="127" y="8392"/>
                          <a:pt x="167" y="8352"/>
                        </a:cubicBezTo>
                        <a:lnTo>
                          <a:pt x="921" y="7758"/>
                        </a:lnTo>
                        <a:lnTo>
                          <a:pt x="1697" y="6640"/>
                        </a:lnTo>
                        <a:cubicBezTo>
                          <a:pt x="1742" y="6640"/>
                          <a:pt x="1765" y="6663"/>
                          <a:pt x="1811" y="6663"/>
                        </a:cubicBezTo>
                        <a:lnTo>
                          <a:pt x="1788" y="6685"/>
                        </a:lnTo>
                        <a:cubicBezTo>
                          <a:pt x="1742" y="7028"/>
                          <a:pt x="1971" y="7325"/>
                          <a:pt x="2313" y="7370"/>
                        </a:cubicBezTo>
                        <a:cubicBezTo>
                          <a:pt x="2340" y="7374"/>
                          <a:pt x="2368" y="7376"/>
                          <a:pt x="2395" y="7376"/>
                        </a:cubicBezTo>
                        <a:cubicBezTo>
                          <a:pt x="2682" y="7376"/>
                          <a:pt x="2933" y="7160"/>
                          <a:pt x="2975" y="6868"/>
                        </a:cubicBezTo>
                        <a:lnTo>
                          <a:pt x="3021" y="6663"/>
                        </a:lnTo>
                        <a:cubicBezTo>
                          <a:pt x="3089" y="6914"/>
                          <a:pt x="3317" y="7074"/>
                          <a:pt x="3591" y="7074"/>
                        </a:cubicBezTo>
                        <a:cubicBezTo>
                          <a:pt x="3911" y="7074"/>
                          <a:pt x="4162" y="6800"/>
                          <a:pt x="4185" y="6480"/>
                        </a:cubicBezTo>
                        <a:lnTo>
                          <a:pt x="4185" y="6275"/>
                        </a:lnTo>
                        <a:cubicBezTo>
                          <a:pt x="4260" y="6538"/>
                          <a:pt x="4507" y="6709"/>
                          <a:pt x="4770" y="6709"/>
                        </a:cubicBezTo>
                        <a:cubicBezTo>
                          <a:pt x="4826" y="6709"/>
                          <a:pt x="4882" y="6701"/>
                          <a:pt x="4938" y="6685"/>
                        </a:cubicBezTo>
                        <a:cubicBezTo>
                          <a:pt x="5212" y="6594"/>
                          <a:pt x="5394" y="6320"/>
                          <a:pt x="5349" y="6024"/>
                        </a:cubicBezTo>
                        <a:lnTo>
                          <a:pt x="5417" y="6001"/>
                        </a:lnTo>
                        <a:cubicBezTo>
                          <a:pt x="5745" y="6255"/>
                          <a:pt x="6217" y="6452"/>
                          <a:pt x="6777" y="6452"/>
                        </a:cubicBezTo>
                        <a:cubicBezTo>
                          <a:pt x="6919" y="6452"/>
                          <a:pt x="7068" y="6439"/>
                          <a:pt x="7221" y="6412"/>
                        </a:cubicBezTo>
                        <a:cubicBezTo>
                          <a:pt x="7768" y="6320"/>
                          <a:pt x="8270" y="6092"/>
                          <a:pt x="8613" y="5795"/>
                        </a:cubicBezTo>
                        <a:lnTo>
                          <a:pt x="8841" y="5795"/>
                        </a:lnTo>
                        <a:lnTo>
                          <a:pt x="9572" y="5841"/>
                        </a:lnTo>
                        <a:lnTo>
                          <a:pt x="9617" y="6891"/>
                        </a:lnTo>
                        <a:lnTo>
                          <a:pt x="27215" y="6275"/>
                        </a:lnTo>
                        <a:lnTo>
                          <a:pt x="27101" y="1504"/>
                        </a:lnTo>
                        <a:lnTo>
                          <a:pt x="9343" y="2280"/>
                        </a:lnTo>
                        <a:lnTo>
                          <a:pt x="9389" y="2782"/>
                        </a:lnTo>
                        <a:lnTo>
                          <a:pt x="8659" y="2760"/>
                        </a:lnTo>
                        <a:lnTo>
                          <a:pt x="7472" y="2668"/>
                        </a:lnTo>
                        <a:lnTo>
                          <a:pt x="5212" y="1573"/>
                        </a:lnTo>
                        <a:lnTo>
                          <a:pt x="5942" y="545"/>
                        </a:lnTo>
                        <a:lnTo>
                          <a:pt x="5942" y="523"/>
                        </a:lnTo>
                        <a:cubicBezTo>
                          <a:pt x="5988" y="454"/>
                          <a:pt x="6011" y="340"/>
                          <a:pt x="5965" y="249"/>
                        </a:cubicBezTo>
                        <a:cubicBezTo>
                          <a:pt x="5929" y="103"/>
                          <a:pt x="5804" y="0"/>
                          <a:pt x="5663" y="0"/>
                        </a:cubicBezTo>
                        <a:close/>
                      </a:path>
                    </a:pathLst>
                  </a:custGeom>
                  <a:solidFill>
                    <a:srgbClr val="2E2EA2">
                      <a:alpha val="40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1340;p27">
                    <a:extLst>
                      <a:ext uri="{FF2B5EF4-FFF2-40B4-BE49-F238E27FC236}">
                        <a16:creationId xmlns:a16="http://schemas.microsoft.com/office/drawing/2014/main" id="{EF5FE6AA-4C63-4871-8B2A-A539BCD9376B}"/>
                      </a:ext>
                    </a:extLst>
                  </p:cNvPr>
                  <p:cNvSpPr/>
                  <p:nvPr/>
                </p:nvSpPr>
                <p:spPr>
                  <a:xfrm>
                    <a:off x="6750750" y="3735725"/>
                    <a:ext cx="19425" cy="17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" h="693" extrusionOk="0">
                        <a:moveTo>
                          <a:pt x="380" y="0"/>
                        </a:moveTo>
                        <a:cubicBezTo>
                          <a:pt x="352" y="0"/>
                          <a:pt x="324" y="4"/>
                          <a:pt x="297" y="10"/>
                        </a:cubicBezTo>
                        <a:cubicBezTo>
                          <a:pt x="114" y="79"/>
                          <a:pt x="0" y="262"/>
                          <a:pt x="69" y="444"/>
                        </a:cubicBezTo>
                        <a:cubicBezTo>
                          <a:pt x="105" y="590"/>
                          <a:pt x="229" y="693"/>
                          <a:pt x="371" y="693"/>
                        </a:cubicBezTo>
                        <a:cubicBezTo>
                          <a:pt x="407" y="693"/>
                          <a:pt x="443" y="686"/>
                          <a:pt x="480" y="672"/>
                        </a:cubicBezTo>
                        <a:cubicBezTo>
                          <a:pt x="662" y="627"/>
                          <a:pt x="776" y="444"/>
                          <a:pt x="731" y="262"/>
                        </a:cubicBezTo>
                        <a:cubicBezTo>
                          <a:pt x="692" y="106"/>
                          <a:pt x="537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1341;p27">
                    <a:extLst>
                      <a:ext uri="{FF2B5EF4-FFF2-40B4-BE49-F238E27FC236}">
                        <a16:creationId xmlns:a16="http://schemas.microsoft.com/office/drawing/2014/main" id="{7DD32103-2CE1-4BC7-A682-CC2106481191}"/>
                      </a:ext>
                    </a:extLst>
                  </p:cNvPr>
                  <p:cNvSpPr/>
                  <p:nvPr/>
                </p:nvSpPr>
                <p:spPr>
                  <a:xfrm>
                    <a:off x="6662875" y="3814000"/>
                    <a:ext cx="45675" cy="10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7" h="4258" extrusionOk="0">
                        <a:moveTo>
                          <a:pt x="1197" y="1"/>
                        </a:moveTo>
                        <a:cubicBezTo>
                          <a:pt x="910" y="1"/>
                          <a:pt x="656" y="217"/>
                          <a:pt x="594" y="509"/>
                        </a:cubicBezTo>
                        <a:lnTo>
                          <a:pt x="69" y="3567"/>
                        </a:lnTo>
                        <a:cubicBezTo>
                          <a:pt x="0" y="3887"/>
                          <a:pt x="251" y="4206"/>
                          <a:pt x="571" y="4252"/>
                        </a:cubicBezTo>
                        <a:cubicBezTo>
                          <a:pt x="598" y="4256"/>
                          <a:pt x="625" y="4258"/>
                          <a:pt x="652" y="4258"/>
                        </a:cubicBezTo>
                        <a:cubicBezTo>
                          <a:pt x="939" y="4258"/>
                          <a:pt x="1191" y="4042"/>
                          <a:pt x="1233" y="3750"/>
                        </a:cubicBezTo>
                        <a:lnTo>
                          <a:pt x="1781" y="668"/>
                        </a:lnTo>
                        <a:cubicBezTo>
                          <a:pt x="1826" y="349"/>
                          <a:pt x="1598" y="52"/>
                          <a:pt x="1278" y="7"/>
                        </a:cubicBezTo>
                        <a:cubicBezTo>
                          <a:pt x="1251" y="3"/>
                          <a:pt x="1224" y="1"/>
                          <a:pt x="1197" y="1"/>
                        </a:cubicBezTo>
                        <a:close/>
                      </a:path>
                    </a:pathLst>
                  </a:custGeom>
                  <a:solidFill>
                    <a:srgbClr val="D4A16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1342;p27">
                    <a:extLst>
                      <a:ext uri="{FF2B5EF4-FFF2-40B4-BE49-F238E27FC236}">
                        <a16:creationId xmlns:a16="http://schemas.microsoft.com/office/drawing/2014/main" id="{4B05A70E-E832-4F99-8DF5-BF17EF6BE56F}"/>
                      </a:ext>
                    </a:extLst>
                  </p:cNvPr>
                  <p:cNvSpPr/>
                  <p:nvPr/>
                </p:nvSpPr>
                <p:spPr>
                  <a:xfrm>
                    <a:off x="6694250" y="3805025"/>
                    <a:ext cx="30850" cy="107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4" h="4315" extrusionOk="0">
                        <a:moveTo>
                          <a:pt x="617" y="0"/>
                        </a:moveTo>
                        <a:cubicBezTo>
                          <a:pt x="297" y="23"/>
                          <a:pt x="46" y="297"/>
                          <a:pt x="46" y="617"/>
                        </a:cubicBezTo>
                        <a:lnTo>
                          <a:pt x="1" y="3721"/>
                        </a:lnTo>
                        <a:cubicBezTo>
                          <a:pt x="1" y="4063"/>
                          <a:pt x="274" y="4314"/>
                          <a:pt x="594" y="4314"/>
                        </a:cubicBezTo>
                        <a:cubicBezTo>
                          <a:pt x="936" y="4314"/>
                          <a:pt x="1187" y="4040"/>
                          <a:pt x="1187" y="3698"/>
                        </a:cubicBezTo>
                        <a:lnTo>
                          <a:pt x="1233" y="594"/>
                        </a:lnTo>
                        <a:cubicBezTo>
                          <a:pt x="1233" y="274"/>
                          <a:pt x="959" y="0"/>
                          <a:pt x="617" y="0"/>
                        </a:cubicBezTo>
                        <a:close/>
                      </a:path>
                    </a:pathLst>
                  </a:custGeom>
                  <a:solidFill>
                    <a:srgbClr val="D4A16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1343;p27">
                    <a:extLst>
                      <a:ext uri="{FF2B5EF4-FFF2-40B4-BE49-F238E27FC236}">
                        <a16:creationId xmlns:a16="http://schemas.microsoft.com/office/drawing/2014/main" id="{98D9A261-ACE8-415F-BC2C-511349819F36}"/>
                      </a:ext>
                    </a:extLst>
                  </p:cNvPr>
                  <p:cNvSpPr/>
                  <p:nvPr/>
                </p:nvSpPr>
                <p:spPr>
                  <a:xfrm>
                    <a:off x="6659450" y="3779350"/>
                    <a:ext cx="146100" cy="102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4" h="4109" extrusionOk="0">
                        <a:moveTo>
                          <a:pt x="2328" y="0"/>
                        </a:moveTo>
                        <a:lnTo>
                          <a:pt x="91" y="2123"/>
                        </a:lnTo>
                        <a:lnTo>
                          <a:pt x="0" y="4109"/>
                        </a:lnTo>
                        <a:lnTo>
                          <a:pt x="4953" y="3401"/>
                        </a:lnTo>
                        <a:lnTo>
                          <a:pt x="5843" y="1575"/>
                        </a:lnTo>
                        <a:lnTo>
                          <a:pt x="2328" y="0"/>
                        </a:lnTo>
                        <a:close/>
                      </a:path>
                    </a:pathLst>
                  </a:custGeom>
                  <a:solidFill>
                    <a:srgbClr val="D4A16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1344;p27">
                    <a:extLst>
                      <a:ext uri="{FF2B5EF4-FFF2-40B4-BE49-F238E27FC236}">
                        <a16:creationId xmlns:a16="http://schemas.microsoft.com/office/drawing/2014/main" id="{B405A304-0366-4567-B111-21E62206AB6A}"/>
                      </a:ext>
                    </a:extLst>
                  </p:cNvPr>
                  <p:cNvSpPr/>
                  <p:nvPr/>
                </p:nvSpPr>
                <p:spPr>
                  <a:xfrm>
                    <a:off x="6702250" y="3798675"/>
                    <a:ext cx="52500" cy="10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00" h="4204" extrusionOk="0">
                        <a:moveTo>
                          <a:pt x="658" y="1"/>
                        </a:moveTo>
                        <a:cubicBezTo>
                          <a:pt x="600" y="1"/>
                          <a:pt x="540" y="9"/>
                          <a:pt x="479" y="26"/>
                        </a:cubicBezTo>
                        <a:cubicBezTo>
                          <a:pt x="160" y="117"/>
                          <a:pt x="0" y="437"/>
                          <a:pt x="69" y="757"/>
                        </a:cubicBezTo>
                        <a:lnTo>
                          <a:pt x="890" y="3769"/>
                        </a:lnTo>
                        <a:cubicBezTo>
                          <a:pt x="947" y="4033"/>
                          <a:pt x="1190" y="4204"/>
                          <a:pt x="1453" y="4204"/>
                        </a:cubicBezTo>
                        <a:cubicBezTo>
                          <a:pt x="1509" y="4204"/>
                          <a:pt x="1565" y="4196"/>
                          <a:pt x="1621" y="4180"/>
                        </a:cubicBezTo>
                        <a:cubicBezTo>
                          <a:pt x="1940" y="4066"/>
                          <a:pt x="2100" y="3747"/>
                          <a:pt x="2032" y="3427"/>
                        </a:cubicBezTo>
                        <a:lnTo>
                          <a:pt x="1210" y="414"/>
                        </a:lnTo>
                        <a:cubicBezTo>
                          <a:pt x="1136" y="155"/>
                          <a:pt x="911" y="1"/>
                          <a:pt x="658" y="1"/>
                        </a:cubicBezTo>
                        <a:close/>
                      </a:path>
                    </a:pathLst>
                  </a:custGeom>
                  <a:solidFill>
                    <a:srgbClr val="D4A16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1345;p27">
                    <a:extLst>
                      <a:ext uri="{FF2B5EF4-FFF2-40B4-BE49-F238E27FC236}">
                        <a16:creationId xmlns:a16="http://schemas.microsoft.com/office/drawing/2014/main" id="{2AE7F672-9036-469C-A130-1AC34F58E9C1}"/>
                      </a:ext>
                    </a:extLst>
                  </p:cNvPr>
                  <p:cNvSpPr/>
                  <p:nvPr/>
                </p:nvSpPr>
                <p:spPr>
                  <a:xfrm>
                    <a:off x="6742750" y="3808775"/>
                    <a:ext cx="109600" cy="8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4" h="3543" extrusionOk="0">
                        <a:moveTo>
                          <a:pt x="2270" y="0"/>
                        </a:moveTo>
                        <a:cubicBezTo>
                          <a:pt x="2036" y="0"/>
                          <a:pt x="1807" y="58"/>
                          <a:pt x="1598" y="193"/>
                        </a:cubicBezTo>
                        <a:cubicBezTo>
                          <a:pt x="548" y="877"/>
                          <a:pt x="1" y="1996"/>
                          <a:pt x="46" y="2475"/>
                        </a:cubicBezTo>
                        <a:cubicBezTo>
                          <a:pt x="86" y="2877"/>
                          <a:pt x="832" y="3543"/>
                          <a:pt x="1849" y="3543"/>
                        </a:cubicBezTo>
                        <a:cubicBezTo>
                          <a:pt x="1989" y="3543"/>
                          <a:pt x="2134" y="3530"/>
                          <a:pt x="2283" y="3502"/>
                        </a:cubicBezTo>
                        <a:cubicBezTo>
                          <a:pt x="3516" y="3274"/>
                          <a:pt x="4383" y="2498"/>
                          <a:pt x="4269" y="1608"/>
                        </a:cubicBezTo>
                        <a:cubicBezTo>
                          <a:pt x="4178" y="898"/>
                          <a:pt x="3188" y="0"/>
                          <a:pt x="2270" y="0"/>
                        </a:cubicBezTo>
                        <a:close/>
                      </a:path>
                    </a:pathLst>
                  </a:custGeom>
                  <a:solidFill>
                    <a:srgbClr val="FED4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1346;p27">
                    <a:extLst>
                      <a:ext uri="{FF2B5EF4-FFF2-40B4-BE49-F238E27FC236}">
                        <a16:creationId xmlns:a16="http://schemas.microsoft.com/office/drawing/2014/main" id="{AB9C09F5-C921-4EEB-A856-DD2B5C028377}"/>
                      </a:ext>
                    </a:extLst>
                  </p:cNvPr>
                  <p:cNvSpPr/>
                  <p:nvPr/>
                </p:nvSpPr>
                <p:spPr>
                  <a:xfrm>
                    <a:off x="6700525" y="3760725"/>
                    <a:ext cx="122725" cy="7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9" h="2952" extrusionOk="0">
                        <a:moveTo>
                          <a:pt x="687" y="0"/>
                        </a:moveTo>
                        <a:cubicBezTo>
                          <a:pt x="412" y="0"/>
                          <a:pt x="151" y="174"/>
                          <a:pt x="92" y="448"/>
                        </a:cubicBezTo>
                        <a:cubicBezTo>
                          <a:pt x="1" y="768"/>
                          <a:pt x="229" y="1019"/>
                          <a:pt x="526" y="1179"/>
                        </a:cubicBezTo>
                        <a:lnTo>
                          <a:pt x="4109" y="2914"/>
                        </a:lnTo>
                        <a:cubicBezTo>
                          <a:pt x="4162" y="2940"/>
                          <a:pt x="4217" y="2952"/>
                          <a:pt x="4274" y="2952"/>
                        </a:cubicBezTo>
                        <a:cubicBezTo>
                          <a:pt x="4512" y="2952"/>
                          <a:pt x="4761" y="2738"/>
                          <a:pt x="4817" y="2480"/>
                        </a:cubicBezTo>
                        <a:cubicBezTo>
                          <a:pt x="4908" y="2160"/>
                          <a:pt x="4680" y="1909"/>
                          <a:pt x="4383" y="1750"/>
                        </a:cubicBezTo>
                        <a:lnTo>
                          <a:pt x="822" y="15"/>
                        </a:lnTo>
                        <a:cubicBezTo>
                          <a:pt x="777" y="5"/>
                          <a:pt x="732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rgbClr val="FED4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1347;p27">
                    <a:extLst>
                      <a:ext uri="{FF2B5EF4-FFF2-40B4-BE49-F238E27FC236}">
                        <a16:creationId xmlns:a16="http://schemas.microsoft.com/office/drawing/2014/main" id="{F8AD603E-3109-438A-BB41-7303E37D7F2A}"/>
                      </a:ext>
                    </a:extLst>
                  </p:cNvPr>
                  <p:cNvSpPr/>
                  <p:nvPr/>
                </p:nvSpPr>
                <p:spPr>
                  <a:xfrm>
                    <a:off x="6649175" y="3761475"/>
                    <a:ext cx="83900" cy="7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6" h="2800" extrusionOk="0">
                        <a:moveTo>
                          <a:pt x="2675" y="1"/>
                        </a:moveTo>
                        <a:cubicBezTo>
                          <a:pt x="2552" y="1"/>
                          <a:pt x="2429" y="39"/>
                          <a:pt x="2329" y="122"/>
                        </a:cubicBezTo>
                        <a:lnTo>
                          <a:pt x="320" y="1742"/>
                        </a:lnTo>
                        <a:cubicBezTo>
                          <a:pt x="69" y="1925"/>
                          <a:pt x="0" y="2290"/>
                          <a:pt x="206" y="2564"/>
                        </a:cubicBezTo>
                        <a:cubicBezTo>
                          <a:pt x="329" y="2714"/>
                          <a:pt x="509" y="2799"/>
                          <a:pt x="687" y="2799"/>
                        </a:cubicBezTo>
                        <a:cubicBezTo>
                          <a:pt x="807" y="2799"/>
                          <a:pt x="927" y="2761"/>
                          <a:pt x="1027" y="2678"/>
                        </a:cubicBezTo>
                        <a:lnTo>
                          <a:pt x="3036" y="1080"/>
                        </a:lnTo>
                        <a:cubicBezTo>
                          <a:pt x="3287" y="875"/>
                          <a:pt x="3356" y="510"/>
                          <a:pt x="3150" y="236"/>
                        </a:cubicBezTo>
                        <a:cubicBezTo>
                          <a:pt x="3041" y="86"/>
                          <a:pt x="2858" y="1"/>
                          <a:pt x="2675" y="1"/>
                        </a:cubicBezTo>
                        <a:close/>
                      </a:path>
                    </a:pathLst>
                  </a:custGeom>
                  <a:solidFill>
                    <a:srgbClr val="FED4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1348;p27">
                    <a:extLst>
                      <a:ext uri="{FF2B5EF4-FFF2-40B4-BE49-F238E27FC236}">
                        <a16:creationId xmlns:a16="http://schemas.microsoft.com/office/drawing/2014/main" id="{F854D91F-03D9-4E46-A21A-D5FE70F3AA52}"/>
                      </a:ext>
                    </a:extLst>
                  </p:cNvPr>
                  <p:cNvSpPr/>
                  <p:nvPr/>
                </p:nvSpPr>
                <p:spPr>
                  <a:xfrm>
                    <a:off x="6626350" y="3804100"/>
                    <a:ext cx="54800" cy="104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2" h="4184" extrusionOk="0">
                        <a:moveTo>
                          <a:pt x="1533" y="0"/>
                        </a:moveTo>
                        <a:cubicBezTo>
                          <a:pt x="1267" y="0"/>
                          <a:pt x="1037" y="174"/>
                          <a:pt x="959" y="448"/>
                        </a:cubicBezTo>
                        <a:lnTo>
                          <a:pt x="92" y="3438"/>
                        </a:lnTo>
                        <a:cubicBezTo>
                          <a:pt x="0" y="3758"/>
                          <a:pt x="206" y="4077"/>
                          <a:pt x="525" y="4169"/>
                        </a:cubicBezTo>
                        <a:cubicBezTo>
                          <a:pt x="570" y="4178"/>
                          <a:pt x="615" y="4183"/>
                          <a:pt x="658" y="4183"/>
                        </a:cubicBezTo>
                        <a:cubicBezTo>
                          <a:pt x="924" y="4183"/>
                          <a:pt x="1154" y="4010"/>
                          <a:pt x="1233" y="3735"/>
                        </a:cubicBezTo>
                        <a:lnTo>
                          <a:pt x="2100" y="745"/>
                        </a:lnTo>
                        <a:cubicBezTo>
                          <a:pt x="2192" y="425"/>
                          <a:pt x="1986" y="106"/>
                          <a:pt x="1667" y="15"/>
                        </a:cubicBezTo>
                        <a:cubicBezTo>
                          <a:pt x="1622" y="5"/>
                          <a:pt x="1577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rgbClr val="FED4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1349;p27">
                    <a:extLst>
                      <a:ext uri="{FF2B5EF4-FFF2-40B4-BE49-F238E27FC236}">
                        <a16:creationId xmlns:a16="http://schemas.microsoft.com/office/drawing/2014/main" id="{346F3D3B-A1DE-450A-B5C1-B0E671B71E4C}"/>
                      </a:ext>
                    </a:extLst>
                  </p:cNvPr>
                  <p:cNvSpPr/>
                  <p:nvPr/>
                </p:nvSpPr>
                <p:spPr>
                  <a:xfrm>
                    <a:off x="6704525" y="3789250"/>
                    <a:ext cx="105600" cy="7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4" h="3030" extrusionOk="0">
                        <a:moveTo>
                          <a:pt x="1660" y="0"/>
                        </a:moveTo>
                        <a:cubicBezTo>
                          <a:pt x="1130" y="0"/>
                          <a:pt x="540" y="162"/>
                          <a:pt x="0" y="677"/>
                        </a:cubicBezTo>
                        <a:cubicBezTo>
                          <a:pt x="548" y="837"/>
                          <a:pt x="2671" y="1567"/>
                          <a:pt x="1667" y="2571"/>
                        </a:cubicBezTo>
                        <a:cubicBezTo>
                          <a:pt x="1329" y="2917"/>
                          <a:pt x="1526" y="3030"/>
                          <a:pt x="1929" y="3030"/>
                        </a:cubicBezTo>
                        <a:cubicBezTo>
                          <a:pt x="2699" y="3030"/>
                          <a:pt x="4223" y="2617"/>
                          <a:pt x="4223" y="2617"/>
                        </a:cubicBezTo>
                        <a:lnTo>
                          <a:pt x="3287" y="472"/>
                        </a:lnTo>
                        <a:cubicBezTo>
                          <a:pt x="3287" y="472"/>
                          <a:pt x="2562" y="0"/>
                          <a:pt x="1660" y="0"/>
                        </a:cubicBezTo>
                        <a:close/>
                      </a:path>
                    </a:pathLst>
                  </a:custGeom>
                  <a:solidFill>
                    <a:srgbClr val="FED4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1350;p27">
                    <a:extLst>
                      <a:ext uri="{FF2B5EF4-FFF2-40B4-BE49-F238E27FC236}">
                        <a16:creationId xmlns:a16="http://schemas.microsoft.com/office/drawing/2014/main" id="{207A6C0B-96A4-4916-B93C-61E20170A781}"/>
                      </a:ext>
                    </a:extLst>
                  </p:cNvPr>
                  <p:cNvSpPr/>
                  <p:nvPr/>
                </p:nvSpPr>
                <p:spPr>
                  <a:xfrm>
                    <a:off x="6628050" y="3739400"/>
                    <a:ext cx="139825" cy="190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3" h="7602" extrusionOk="0">
                        <a:moveTo>
                          <a:pt x="5000" y="0"/>
                        </a:moveTo>
                        <a:lnTo>
                          <a:pt x="1" y="7190"/>
                        </a:lnTo>
                        <a:lnTo>
                          <a:pt x="594" y="7601"/>
                        </a:lnTo>
                        <a:lnTo>
                          <a:pt x="5593" y="388"/>
                        </a:lnTo>
                        <a:lnTo>
                          <a:pt x="500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1351;p27">
                    <a:extLst>
                      <a:ext uri="{FF2B5EF4-FFF2-40B4-BE49-F238E27FC236}">
                        <a16:creationId xmlns:a16="http://schemas.microsoft.com/office/drawing/2014/main" id="{A0E0A99E-62DC-4FF6-9C1B-B9680BB6B918}"/>
                      </a:ext>
                    </a:extLst>
                  </p:cNvPr>
                  <p:cNvSpPr/>
                  <p:nvPr/>
                </p:nvSpPr>
                <p:spPr>
                  <a:xfrm>
                    <a:off x="6788975" y="3801600"/>
                    <a:ext cx="54800" cy="7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2" h="3174" extrusionOk="0">
                        <a:moveTo>
                          <a:pt x="1" y="0"/>
                        </a:moveTo>
                        <a:lnTo>
                          <a:pt x="206" y="3013"/>
                        </a:lnTo>
                        <a:lnTo>
                          <a:pt x="2055" y="3173"/>
                        </a:lnTo>
                        <a:lnTo>
                          <a:pt x="2192" y="16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FED4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1352;p27">
                    <a:extLst>
                      <a:ext uri="{FF2B5EF4-FFF2-40B4-BE49-F238E27FC236}">
                        <a16:creationId xmlns:a16="http://schemas.microsoft.com/office/drawing/2014/main" id="{14D04E88-9FC4-425C-A2DB-211710322F05}"/>
                      </a:ext>
                    </a:extLst>
                  </p:cNvPr>
                  <p:cNvSpPr/>
                  <p:nvPr/>
                </p:nvSpPr>
                <p:spPr>
                  <a:xfrm>
                    <a:off x="6835200" y="3805025"/>
                    <a:ext cx="30825" cy="7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3" h="3082" extrusionOk="0">
                        <a:moveTo>
                          <a:pt x="46" y="0"/>
                        </a:moveTo>
                        <a:lnTo>
                          <a:pt x="0" y="3013"/>
                        </a:lnTo>
                        <a:lnTo>
                          <a:pt x="1187" y="3082"/>
                        </a:lnTo>
                        <a:lnTo>
                          <a:pt x="1233" y="46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FED4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1353;p27">
                    <a:extLst>
                      <a:ext uri="{FF2B5EF4-FFF2-40B4-BE49-F238E27FC236}">
                        <a16:creationId xmlns:a16="http://schemas.microsoft.com/office/drawing/2014/main" id="{F7B62006-4AE5-4F97-A3E4-208EBA3DE83F}"/>
                      </a:ext>
                    </a:extLst>
                  </p:cNvPr>
                  <p:cNvSpPr/>
                  <p:nvPr/>
                </p:nvSpPr>
                <p:spPr>
                  <a:xfrm>
                    <a:off x="6853450" y="3773625"/>
                    <a:ext cx="446825" cy="134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73" h="5388" extrusionOk="0">
                        <a:moveTo>
                          <a:pt x="17736" y="1"/>
                        </a:moveTo>
                        <a:lnTo>
                          <a:pt x="1" y="777"/>
                        </a:lnTo>
                        <a:lnTo>
                          <a:pt x="275" y="5388"/>
                        </a:lnTo>
                        <a:lnTo>
                          <a:pt x="17873" y="4749"/>
                        </a:lnTo>
                        <a:lnTo>
                          <a:pt x="1773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1354;p27">
                    <a:extLst>
                      <a:ext uri="{FF2B5EF4-FFF2-40B4-BE49-F238E27FC236}">
                        <a16:creationId xmlns:a16="http://schemas.microsoft.com/office/drawing/2014/main" id="{8075A970-1860-4B7E-93DF-46B336E1DB44}"/>
                      </a:ext>
                    </a:extLst>
                  </p:cNvPr>
                  <p:cNvSpPr/>
                  <p:nvPr/>
                </p:nvSpPr>
                <p:spPr>
                  <a:xfrm>
                    <a:off x="6651450" y="3850900"/>
                    <a:ext cx="123275" cy="5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31" h="2129" extrusionOk="0">
                        <a:moveTo>
                          <a:pt x="4125" y="0"/>
                        </a:moveTo>
                        <a:cubicBezTo>
                          <a:pt x="4074" y="0"/>
                          <a:pt x="4023" y="5"/>
                          <a:pt x="3972" y="14"/>
                        </a:cubicBezTo>
                        <a:lnTo>
                          <a:pt x="571" y="767"/>
                        </a:lnTo>
                        <a:cubicBezTo>
                          <a:pt x="206" y="882"/>
                          <a:pt x="1" y="1270"/>
                          <a:pt x="115" y="1635"/>
                        </a:cubicBezTo>
                        <a:cubicBezTo>
                          <a:pt x="213" y="1949"/>
                          <a:pt x="497" y="2128"/>
                          <a:pt x="822" y="2128"/>
                        </a:cubicBezTo>
                        <a:cubicBezTo>
                          <a:pt x="875" y="2128"/>
                          <a:pt x="928" y="2124"/>
                          <a:pt x="982" y="2114"/>
                        </a:cubicBezTo>
                        <a:lnTo>
                          <a:pt x="4360" y="1361"/>
                        </a:lnTo>
                        <a:cubicBezTo>
                          <a:pt x="4725" y="1270"/>
                          <a:pt x="4931" y="859"/>
                          <a:pt x="4840" y="494"/>
                        </a:cubicBezTo>
                        <a:cubicBezTo>
                          <a:pt x="4741" y="179"/>
                          <a:pt x="4440" y="0"/>
                          <a:pt x="4125" y="0"/>
                        </a:cubicBezTo>
                        <a:close/>
                      </a:path>
                    </a:pathLst>
                  </a:custGeom>
                  <a:solidFill>
                    <a:srgbClr val="FED4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1355;p27">
                    <a:extLst>
                      <a:ext uri="{FF2B5EF4-FFF2-40B4-BE49-F238E27FC236}">
                        <a16:creationId xmlns:a16="http://schemas.microsoft.com/office/drawing/2014/main" id="{C113E813-B4A1-472F-997C-0FD08659FD43}"/>
                      </a:ext>
                    </a:extLst>
                  </p:cNvPr>
                  <p:cNvSpPr/>
                  <p:nvPr/>
                </p:nvSpPr>
                <p:spPr>
                  <a:xfrm>
                    <a:off x="6652100" y="3871775"/>
                    <a:ext cx="34175" cy="2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" h="1168" extrusionOk="0">
                        <a:moveTo>
                          <a:pt x="1025" y="1"/>
                        </a:moveTo>
                        <a:lnTo>
                          <a:pt x="705" y="24"/>
                        </a:lnTo>
                        <a:cubicBezTo>
                          <a:pt x="62" y="68"/>
                          <a:pt x="1" y="1168"/>
                          <a:pt x="751" y="1168"/>
                        </a:cubicBezTo>
                        <a:cubicBezTo>
                          <a:pt x="773" y="1168"/>
                          <a:pt x="796" y="1167"/>
                          <a:pt x="819" y="1165"/>
                        </a:cubicBezTo>
                        <a:lnTo>
                          <a:pt x="1116" y="1119"/>
                        </a:lnTo>
                        <a:cubicBezTo>
                          <a:pt x="1367" y="731"/>
                          <a:pt x="1344" y="343"/>
                          <a:pt x="1025" y="1"/>
                        </a:cubicBezTo>
                        <a:close/>
                      </a:path>
                    </a:pathLst>
                  </a:custGeom>
                  <a:solidFill>
                    <a:srgbClr val="FFE5C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1356;p27">
                    <a:extLst>
                      <a:ext uri="{FF2B5EF4-FFF2-40B4-BE49-F238E27FC236}">
                        <a16:creationId xmlns:a16="http://schemas.microsoft.com/office/drawing/2014/main" id="{BE2CB025-516C-4023-BFEB-3A705CDEF3D9}"/>
                      </a:ext>
                    </a:extLst>
                  </p:cNvPr>
                  <p:cNvSpPr/>
                  <p:nvPr/>
                </p:nvSpPr>
                <p:spPr>
                  <a:xfrm>
                    <a:off x="6628625" y="3871700"/>
                    <a:ext cx="13725" cy="18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9" h="755" extrusionOk="0">
                        <a:moveTo>
                          <a:pt x="242" y="0"/>
                        </a:moveTo>
                        <a:cubicBezTo>
                          <a:pt x="230" y="0"/>
                          <a:pt x="218" y="2"/>
                          <a:pt x="206" y="4"/>
                        </a:cubicBezTo>
                        <a:lnTo>
                          <a:pt x="1" y="734"/>
                        </a:lnTo>
                        <a:cubicBezTo>
                          <a:pt x="34" y="748"/>
                          <a:pt x="67" y="755"/>
                          <a:pt x="98" y="755"/>
                        </a:cubicBezTo>
                        <a:cubicBezTo>
                          <a:pt x="323" y="755"/>
                          <a:pt x="488" y="427"/>
                          <a:pt x="548" y="187"/>
                        </a:cubicBezTo>
                        <a:cubicBezTo>
                          <a:pt x="467" y="84"/>
                          <a:pt x="348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FFE5C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1357;p27">
                    <a:extLst>
                      <a:ext uri="{FF2B5EF4-FFF2-40B4-BE49-F238E27FC236}">
                        <a16:creationId xmlns:a16="http://schemas.microsoft.com/office/drawing/2014/main" id="{D55F6EEE-3B59-47BA-95FC-5986BAA88E52}"/>
                      </a:ext>
                    </a:extLst>
                  </p:cNvPr>
                  <p:cNvSpPr/>
                  <p:nvPr/>
                </p:nvSpPr>
                <p:spPr>
                  <a:xfrm>
                    <a:off x="6619325" y="3919150"/>
                    <a:ext cx="23600" cy="2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" h="1086" extrusionOk="0">
                        <a:moveTo>
                          <a:pt x="350" y="0"/>
                        </a:moveTo>
                        <a:lnTo>
                          <a:pt x="30" y="936"/>
                        </a:lnTo>
                        <a:cubicBezTo>
                          <a:pt x="1" y="1025"/>
                          <a:pt x="19" y="1085"/>
                          <a:pt x="73" y="1085"/>
                        </a:cubicBezTo>
                        <a:cubicBezTo>
                          <a:pt x="102" y="1085"/>
                          <a:pt x="142" y="1068"/>
                          <a:pt x="190" y="1028"/>
                        </a:cubicBezTo>
                        <a:lnTo>
                          <a:pt x="943" y="411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0" name="Google Shape;1358;p27">
                  <a:extLst>
                    <a:ext uri="{FF2B5EF4-FFF2-40B4-BE49-F238E27FC236}">
                      <a16:creationId xmlns:a16="http://schemas.microsoft.com/office/drawing/2014/main" id="{CCFB2E84-0E66-4009-986C-D95D06A9CFC3}"/>
                    </a:ext>
                  </a:extLst>
                </p:cNvPr>
                <p:cNvGrpSpPr/>
                <p:nvPr/>
              </p:nvGrpSpPr>
              <p:grpSpPr>
                <a:xfrm flipH="1">
                  <a:off x="1200992" y="3072905"/>
                  <a:ext cx="1465855" cy="2241848"/>
                  <a:chOff x="6406025" y="4060675"/>
                  <a:chExt cx="395525" cy="604875"/>
                </a:xfrm>
              </p:grpSpPr>
              <p:sp>
                <p:nvSpPr>
                  <p:cNvPr id="51" name="Google Shape;1359;p27">
                    <a:extLst>
                      <a:ext uri="{FF2B5EF4-FFF2-40B4-BE49-F238E27FC236}">
                        <a16:creationId xmlns:a16="http://schemas.microsoft.com/office/drawing/2014/main" id="{C484197B-0F43-4E9E-8C22-65FDA6C05D8A}"/>
                      </a:ext>
                    </a:extLst>
                  </p:cNvPr>
                  <p:cNvSpPr/>
                  <p:nvPr/>
                </p:nvSpPr>
                <p:spPr>
                  <a:xfrm>
                    <a:off x="6428900" y="4060675"/>
                    <a:ext cx="372650" cy="604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06" h="24195" extrusionOk="0">
                        <a:moveTo>
                          <a:pt x="6141" y="4542"/>
                        </a:moveTo>
                        <a:cubicBezTo>
                          <a:pt x="6278" y="4885"/>
                          <a:pt x="6460" y="5273"/>
                          <a:pt x="6689" y="5752"/>
                        </a:cubicBezTo>
                        <a:lnTo>
                          <a:pt x="6962" y="3994"/>
                        </a:lnTo>
                        <a:cubicBezTo>
                          <a:pt x="7077" y="3196"/>
                          <a:pt x="7807" y="3150"/>
                          <a:pt x="8127" y="3355"/>
                        </a:cubicBezTo>
                        <a:lnTo>
                          <a:pt x="7830" y="7464"/>
                        </a:lnTo>
                        <a:cubicBezTo>
                          <a:pt x="7807" y="7692"/>
                          <a:pt x="7716" y="7898"/>
                          <a:pt x="7556" y="8103"/>
                        </a:cubicBezTo>
                        <a:lnTo>
                          <a:pt x="8423" y="9998"/>
                        </a:lnTo>
                        <a:lnTo>
                          <a:pt x="9062" y="9701"/>
                        </a:lnTo>
                        <a:lnTo>
                          <a:pt x="14906" y="22323"/>
                        </a:lnTo>
                        <a:lnTo>
                          <a:pt x="10866" y="24195"/>
                        </a:lnTo>
                        <a:lnTo>
                          <a:pt x="5022" y="11572"/>
                        </a:lnTo>
                        <a:lnTo>
                          <a:pt x="5661" y="11253"/>
                        </a:lnTo>
                        <a:lnTo>
                          <a:pt x="4748" y="9267"/>
                        </a:lnTo>
                        <a:cubicBezTo>
                          <a:pt x="3904" y="9085"/>
                          <a:pt x="3151" y="8377"/>
                          <a:pt x="2534" y="7122"/>
                        </a:cubicBezTo>
                        <a:lnTo>
                          <a:pt x="434" y="4268"/>
                        </a:lnTo>
                        <a:cubicBezTo>
                          <a:pt x="1" y="3652"/>
                          <a:pt x="868" y="3036"/>
                          <a:pt x="1302" y="3652"/>
                        </a:cubicBezTo>
                        <a:lnTo>
                          <a:pt x="2763" y="5661"/>
                        </a:lnTo>
                        <a:cubicBezTo>
                          <a:pt x="2785" y="5615"/>
                          <a:pt x="2808" y="5569"/>
                          <a:pt x="2831" y="5524"/>
                        </a:cubicBezTo>
                        <a:lnTo>
                          <a:pt x="1165" y="2671"/>
                        </a:lnTo>
                        <a:cubicBezTo>
                          <a:pt x="777" y="2009"/>
                          <a:pt x="1735" y="1552"/>
                          <a:pt x="2055" y="2123"/>
                        </a:cubicBezTo>
                        <a:lnTo>
                          <a:pt x="3630" y="4725"/>
                        </a:lnTo>
                        <a:cubicBezTo>
                          <a:pt x="3653" y="4725"/>
                          <a:pt x="3721" y="4679"/>
                          <a:pt x="3744" y="4679"/>
                        </a:cubicBezTo>
                        <a:lnTo>
                          <a:pt x="2192" y="1529"/>
                        </a:lnTo>
                        <a:cubicBezTo>
                          <a:pt x="1895" y="890"/>
                          <a:pt x="2854" y="434"/>
                          <a:pt x="3151" y="1073"/>
                        </a:cubicBezTo>
                        <a:lnTo>
                          <a:pt x="4794" y="4428"/>
                        </a:lnTo>
                        <a:cubicBezTo>
                          <a:pt x="4863" y="4428"/>
                          <a:pt x="4908" y="4451"/>
                          <a:pt x="4977" y="4451"/>
                        </a:cubicBezTo>
                        <a:lnTo>
                          <a:pt x="3721" y="1050"/>
                        </a:lnTo>
                        <a:cubicBezTo>
                          <a:pt x="3470" y="388"/>
                          <a:pt x="4475" y="0"/>
                          <a:pt x="4703" y="685"/>
                        </a:cubicBezTo>
                        <a:close/>
                      </a:path>
                    </a:pathLst>
                  </a:custGeom>
                  <a:solidFill>
                    <a:srgbClr val="2E2EA2">
                      <a:alpha val="40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1360;p27">
                    <a:extLst>
                      <a:ext uri="{FF2B5EF4-FFF2-40B4-BE49-F238E27FC236}">
                        <a16:creationId xmlns:a16="http://schemas.microsoft.com/office/drawing/2014/main" id="{F9FFCF42-F456-4ACC-BDC1-AB8751E0174A}"/>
                      </a:ext>
                    </a:extLst>
                  </p:cNvPr>
                  <p:cNvSpPr/>
                  <p:nvPr/>
                </p:nvSpPr>
                <p:spPr>
                  <a:xfrm>
                    <a:off x="6513350" y="4235850"/>
                    <a:ext cx="113025" cy="12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1" h="5091" extrusionOk="0">
                        <a:moveTo>
                          <a:pt x="2763" y="0"/>
                        </a:moveTo>
                        <a:lnTo>
                          <a:pt x="1" y="1256"/>
                        </a:lnTo>
                        <a:lnTo>
                          <a:pt x="1781" y="5090"/>
                        </a:lnTo>
                        <a:lnTo>
                          <a:pt x="4520" y="3835"/>
                        </a:lnTo>
                        <a:lnTo>
                          <a:pt x="2763" y="0"/>
                        </a:lnTo>
                        <a:close/>
                      </a:path>
                    </a:pathLst>
                  </a:custGeom>
                  <a:solidFill>
                    <a:srgbClr val="FED4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1361;p27">
                    <a:extLst>
                      <a:ext uri="{FF2B5EF4-FFF2-40B4-BE49-F238E27FC236}">
                        <a16:creationId xmlns:a16="http://schemas.microsoft.com/office/drawing/2014/main" id="{66B9BC50-47BC-4ED0-A126-ADDAFB28036D}"/>
                      </a:ext>
                    </a:extLst>
                  </p:cNvPr>
                  <p:cNvSpPr/>
                  <p:nvPr/>
                </p:nvSpPr>
                <p:spPr>
                  <a:xfrm>
                    <a:off x="6406025" y="4061375"/>
                    <a:ext cx="199800" cy="22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92" h="8976" extrusionOk="0">
                        <a:moveTo>
                          <a:pt x="4104" y="0"/>
                        </a:moveTo>
                        <a:cubicBezTo>
                          <a:pt x="3768" y="0"/>
                          <a:pt x="3428" y="308"/>
                          <a:pt x="3586" y="725"/>
                        </a:cubicBezTo>
                        <a:lnTo>
                          <a:pt x="4842" y="4126"/>
                        </a:lnTo>
                        <a:cubicBezTo>
                          <a:pt x="4773" y="4103"/>
                          <a:pt x="4728" y="4103"/>
                          <a:pt x="4682" y="4103"/>
                        </a:cubicBezTo>
                        <a:lnTo>
                          <a:pt x="3039" y="725"/>
                        </a:lnTo>
                        <a:cubicBezTo>
                          <a:pt x="2932" y="520"/>
                          <a:pt x="2754" y="434"/>
                          <a:pt x="2577" y="434"/>
                        </a:cubicBezTo>
                        <a:cubicBezTo>
                          <a:pt x="2222" y="434"/>
                          <a:pt x="1867" y="779"/>
                          <a:pt x="2080" y="1205"/>
                        </a:cubicBezTo>
                        <a:lnTo>
                          <a:pt x="3609" y="4355"/>
                        </a:lnTo>
                        <a:cubicBezTo>
                          <a:pt x="3586" y="4355"/>
                          <a:pt x="3541" y="4377"/>
                          <a:pt x="3495" y="4400"/>
                        </a:cubicBezTo>
                        <a:lnTo>
                          <a:pt x="1943" y="1775"/>
                        </a:lnTo>
                        <a:cubicBezTo>
                          <a:pt x="1836" y="1605"/>
                          <a:pt x="1670" y="1532"/>
                          <a:pt x="1503" y="1532"/>
                        </a:cubicBezTo>
                        <a:cubicBezTo>
                          <a:pt x="1134" y="1532"/>
                          <a:pt x="763" y="1890"/>
                          <a:pt x="1030" y="2346"/>
                        </a:cubicBezTo>
                        <a:lnTo>
                          <a:pt x="2696" y="5199"/>
                        </a:lnTo>
                        <a:cubicBezTo>
                          <a:pt x="2673" y="5245"/>
                          <a:pt x="2650" y="5290"/>
                          <a:pt x="2650" y="5336"/>
                        </a:cubicBezTo>
                        <a:lnTo>
                          <a:pt x="1190" y="3327"/>
                        </a:lnTo>
                        <a:cubicBezTo>
                          <a:pt x="1055" y="3139"/>
                          <a:pt x="884" y="3061"/>
                          <a:pt x="723" y="3061"/>
                        </a:cubicBezTo>
                        <a:cubicBezTo>
                          <a:pt x="337" y="3061"/>
                          <a:pt x="0" y="3503"/>
                          <a:pt x="322" y="3921"/>
                        </a:cubicBezTo>
                        <a:lnTo>
                          <a:pt x="2399" y="6774"/>
                        </a:lnTo>
                        <a:cubicBezTo>
                          <a:pt x="3124" y="8273"/>
                          <a:pt x="4040" y="8976"/>
                          <a:pt x="5059" y="8976"/>
                        </a:cubicBezTo>
                        <a:cubicBezTo>
                          <a:pt x="5452" y="8976"/>
                          <a:pt x="5861" y="8872"/>
                          <a:pt x="6280" y="8668"/>
                        </a:cubicBezTo>
                        <a:cubicBezTo>
                          <a:pt x="7010" y="8303"/>
                          <a:pt x="7649" y="7733"/>
                          <a:pt x="7695" y="7139"/>
                        </a:cubicBezTo>
                        <a:lnTo>
                          <a:pt x="7992" y="3031"/>
                        </a:lnTo>
                        <a:cubicBezTo>
                          <a:pt x="7891" y="2966"/>
                          <a:pt x="7750" y="2926"/>
                          <a:pt x="7600" y="2926"/>
                        </a:cubicBezTo>
                        <a:cubicBezTo>
                          <a:pt x="7273" y="2926"/>
                          <a:pt x="6906" y="3115"/>
                          <a:pt x="6828" y="3647"/>
                        </a:cubicBezTo>
                        <a:lnTo>
                          <a:pt x="6554" y="5404"/>
                        </a:lnTo>
                        <a:cubicBezTo>
                          <a:pt x="6348" y="4948"/>
                          <a:pt x="6166" y="4537"/>
                          <a:pt x="6006" y="4218"/>
                        </a:cubicBezTo>
                        <a:lnTo>
                          <a:pt x="4591" y="360"/>
                        </a:lnTo>
                        <a:cubicBezTo>
                          <a:pt x="4498" y="107"/>
                          <a:pt x="4302" y="0"/>
                          <a:pt x="4104" y="0"/>
                        </a:cubicBezTo>
                        <a:close/>
                      </a:path>
                    </a:pathLst>
                  </a:custGeom>
                  <a:solidFill>
                    <a:srgbClr val="FED4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1362;p27">
                    <a:extLst>
                      <a:ext uri="{FF2B5EF4-FFF2-40B4-BE49-F238E27FC236}">
                        <a16:creationId xmlns:a16="http://schemas.microsoft.com/office/drawing/2014/main" id="{D5256F6F-181C-4E8D-98D3-C0D8ADCD9B25}"/>
                      </a:ext>
                    </a:extLst>
                  </p:cNvPr>
                  <p:cNvSpPr/>
                  <p:nvPr/>
                </p:nvSpPr>
                <p:spPr>
                  <a:xfrm>
                    <a:off x="6528200" y="4295775"/>
                    <a:ext cx="247675" cy="36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4472" extrusionOk="0">
                        <a:moveTo>
                          <a:pt x="4063" y="0"/>
                        </a:moveTo>
                        <a:lnTo>
                          <a:pt x="0" y="1849"/>
                        </a:lnTo>
                        <a:lnTo>
                          <a:pt x="5844" y="14471"/>
                        </a:lnTo>
                        <a:lnTo>
                          <a:pt x="9907" y="12622"/>
                        </a:lnTo>
                        <a:lnTo>
                          <a:pt x="406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1363;p27">
                    <a:extLst>
                      <a:ext uri="{FF2B5EF4-FFF2-40B4-BE49-F238E27FC236}">
                        <a16:creationId xmlns:a16="http://schemas.microsoft.com/office/drawing/2014/main" id="{053A2859-0BAA-41F2-A56A-0BA75BFE1981}"/>
                      </a:ext>
                    </a:extLst>
                  </p:cNvPr>
                  <p:cNvSpPr/>
                  <p:nvPr/>
                </p:nvSpPr>
                <p:spPr>
                  <a:xfrm>
                    <a:off x="6494625" y="4064600"/>
                    <a:ext cx="26750" cy="21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" h="859" extrusionOk="0">
                        <a:moveTo>
                          <a:pt x="565" y="1"/>
                        </a:moveTo>
                        <a:cubicBezTo>
                          <a:pt x="284" y="1"/>
                          <a:pt x="1" y="228"/>
                          <a:pt x="156" y="596"/>
                        </a:cubicBezTo>
                        <a:lnTo>
                          <a:pt x="248" y="825"/>
                        </a:lnTo>
                        <a:cubicBezTo>
                          <a:pt x="331" y="847"/>
                          <a:pt x="410" y="858"/>
                          <a:pt x="485" y="858"/>
                        </a:cubicBezTo>
                        <a:cubicBezTo>
                          <a:pt x="719" y="858"/>
                          <a:pt x="914" y="747"/>
                          <a:pt x="1069" y="505"/>
                        </a:cubicBezTo>
                        <a:lnTo>
                          <a:pt x="978" y="277"/>
                        </a:lnTo>
                        <a:cubicBezTo>
                          <a:pt x="909" y="86"/>
                          <a:pt x="737" y="1"/>
                          <a:pt x="565" y="1"/>
                        </a:cubicBezTo>
                        <a:close/>
                      </a:path>
                    </a:pathLst>
                  </a:custGeom>
                  <a:solidFill>
                    <a:srgbClr val="FFE5C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1364;p27">
                    <a:extLst>
                      <a:ext uri="{FF2B5EF4-FFF2-40B4-BE49-F238E27FC236}">
                        <a16:creationId xmlns:a16="http://schemas.microsoft.com/office/drawing/2014/main" id="{60B324DF-F8B7-41E6-81C2-0BF6FA69C4DA}"/>
                      </a:ext>
                    </a:extLst>
                  </p:cNvPr>
                  <p:cNvSpPr/>
                  <p:nvPr/>
                </p:nvSpPr>
                <p:spPr>
                  <a:xfrm>
                    <a:off x="6456500" y="4075475"/>
                    <a:ext cx="27200" cy="2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8" h="868" extrusionOk="0">
                        <a:moveTo>
                          <a:pt x="590" y="1"/>
                        </a:moveTo>
                        <a:cubicBezTo>
                          <a:pt x="298" y="1"/>
                          <a:pt x="1" y="240"/>
                          <a:pt x="175" y="618"/>
                        </a:cubicBezTo>
                        <a:lnTo>
                          <a:pt x="266" y="846"/>
                        </a:lnTo>
                        <a:cubicBezTo>
                          <a:pt x="337" y="860"/>
                          <a:pt x="405" y="867"/>
                          <a:pt x="471" y="867"/>
                        </a:cubicBezTo>
                        <a:cubicBezTo>
                          <a:pt x="726" y="867"/>
                          <a:pt x="943" y="758"/>
                          <a:pt x="1088" y="504"/>
                        </a:cubicBezTo>
                        <a:lnTo>
                          <a:pt x="997" y="253"/>
                        </a:lnTo>
                        <a:cubicBezTo>
                          <a:pt x="922" y="79"/>
                          <a:pt x="757" y="1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rgbClr val="FFE5C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1365;p27">
                    <a:extLst>
                      <a:ext uri="{FF2B5EF4-FFF2-40B4-BE49-F238E27FC236}">
                        <a16:creationId xmlns:a16="http://schemas.microsoft.com/office/drawing/2014/main" id="{A742DE59-C53A-4C29-BA93-E6B12EDB51AF}"/>
                      </a:ext>
                    </a:extLst>
                  </p:cNvPr>
                  <p:cNvSpPr/>
                  <p:nvPr/>
                </p:nvSpPr>
                <p:spPr>
                  <a:xfrm>
                    <a:off x="6428200" y="4102275"/>
                    <a:ext cx="28125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5" h="879" extrusionOk="0">
                        <a:moveTo>
                          <a:pt x="634" y="1"/>
                        </a:moveTo>
                        <a:cubicBezTo>
                          <a:pt x="320" y="1"/>
                          <a:pt x="0" y="290"/>
                          <a:pt x="234" y="664"/>
                        </a:cubicBezTo>
                        <a:lnTo>
                          <a:pt x="371" y="870"/>
                        </a:lnTo>
                        <a:cubicBezTo>
                          <a:pt x="413" y="875"/>
                          <a:pt x="454" y="878"/>
                          <a:pt x="494" y="878"/>
                        </a:cubicBezTo>
                        <a:cubicBezTo>
                          <a:pt x="779" y="878"/>
                          <a:pt x="1004" y="733"/>
                          <a:pt x="1124" y="413"/>
                        </a:cubicBezTo>
                        <a:lnTo>
                          <a:pt x="1010" y="208"/>
                        </a:lnTo>
                        <a:cubicBezTo>
                          <a:pt x="923" y="63"/>
                          <a:pt x="779" y="1"/>
                          <a:pt x="634" y="1"/>
                        </a:cubicBezTo>
                        <a:close/>
                      </a:path>
                    </a:pathLst>
                  </a:custGeom>
                  <a:solidFill>
                    <a:srgbClr val="FFE5C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1366;p27">
                    <a:extLst>
                      <a:ext uri="{FF2B5EF4-FFF2-40B4-BE49-F238E27FC236}">
                        <a16:creationId xmlns:a16="http://schemas.microsoft.com/office/drawing/2014/main" id="{C64AFAC5-4407-49DE-9583-168980BBB449}"/>
                      </a:ext>
                    </a:extLst>
                  </p:cNvPr>
                  <p:cNvSpPr/>
                  <p:nvPr/>
                </p:nvSpPr>
                <p:spPr>
                  <a:xfrm>
                    <a:off x="6408775" y="4140875"/>
                    <a:ext cx="28150" cy="2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901" extrusionOk="0">
                        <a:moveTo>
                          <a:pt x="637" y="1"/>
                        </a:moveTo>
                        <a:cubicBezTo>
                          <a:pt x="321" y="1"/>
                          <a:pt x="1" y="325"/>
                          <a:pt x="258" y="695"/>
                        </a:cubicBezTo>
                        <a:lnTo>
                          <a:pt x="395" y="901"/>
                        </a:lnTo>
                        <a:cubicBezTo>
                          <a:pt x="760" y="901"/>
                          <a:pt x="1011" y="741"/>
                          <a:pt x="1125" y="398"/>
                        </a:cubicBezTo>
                        <a:lnTo>
                          <a:pt x="988" y="193"/>
                        </a:lnTo>
                        <a:cubicBezTo>
                          <a:pt x="901" y="58"/>
                          <a:pt x="769" y="1"/>
                          <a:pt x="637" y="1"/>
                        </a:cubicBezTo>
                        <a:close/>
                      </a:path>
                    </a:pathLst>
                  </a:custGeom>
                  <a:solidFill>
                    <a:srgbClr val="FFE5C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1367;p27">
                    <a:extLst>
                      <a:ext uri="{FF2B5EF4-FFF2-40B4-BE49-F238E27FC236}">
                        <a16:creationId xmlns:a16="http://schemas.microsoft.com/office/drawing/2014/main" id="{F114D08A-02A7-4CDD-9172-0217664DFD7D}"/>
                      </a:ext>
                    </a:extLst>
                  </p:cNvPr>
                  <p:cNvSpPr/>
                  <p:nvPr/>
                </p:nvSpPr>
                <p:spPr>
                  <a:xfrm>
                    <a:off x="6595525" y="4137025"/>
                    <a:ext cx="10300" cy="1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" h="781" extrusionOk="0">
                        <a:moveTo>
                          <a:pt x="366" y="1"/>
                        </a:moveTo>
                        <a:cubicBezTo>
                          <a:pt x="122" y="1"/>
                          <a:pt x="1" y="340"/>
                          <a:pt x="1" y="598"/>
                        </a:cubicBezTo>
                        <a:cubicBezTo>
                          <a:pt x="92" y="689"/>
                          <a:pt x="252" y="758"/>
                          <a:pt x="366" y="781"/>
                        </a:cubicBezTo>
                        <a:lnTo>
                          <a:pt x="412" y="5"/>
                        </a:lnTo>
                        <a:cubicBezTo>
                          <a:pt x="396" y="2"/>
                          <a:pt x="381" y="1"/>
                          <a:pt x="366" y="1"/>
                        </a:cubicBezTo>
                        <a:close/>
                      </a:path>
                    </a:pathLst>
                  </a:custGeom>
                  <a:solidFill>
                    <a:srgbClr val="FFE5C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6" name="Google Shape;1368;p27">
              <a:extLst>
                <a:ext uri="{FF2B5EF4-FFF2-40B4-BE49-F238E27FC236}">
                  <a16:creationId xmlns:a16="http://schemas.microsoft.com/office/drawing/2014/main" id="{ACA1A8A5-6704-4817-8920-A6D79DA49AE0}"/>
                </a:ext>
              </a:extLst>
            </p:cNvPr>
            <p:cNvGrpSpPr/>
            <p:nvPr/>
          </p:nvGrpSpPr>
          <p:grpSpPr>
            <a:xfrm rot="10800000">
              <a:off x="2012985" y="4113609"/>
              <a:ext cx="579175" cy="506054"/>
              <a:chOff x="6427200" y="3707000"/>
              <a:chExt cx="162075" cy="141625"/>
            </a:xfrm>
          </p:grpSpPr>
          <p:sp>
            <p:nvSpPr>
              <p:cNvPr id="37" name="Google Shape;1369;p27">
                <a:extLst>
                  <a:ext uri="{FF2B5EF4-FFF2-40B4-BE49-F238E27FC236}">
                    <a16:creationId xmlns:a16="http://schemas.microsoft.com/office/drawing/2014/main" id="{861CD4D3-610B-4D5D-9669-5930D4650AAA}"/>
                  </a:ext>
                </a:extLst>
              </p:cNvPr>
              <p:cNvSpPr/>
              <p:nvPr/>
            </p:nvSpPr>
            <p:spPr>
              <a:xfrm>
                <a:off x="6449450" y="3718400"/>
                <a:ext cx="139825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209" extrusionOk="0">
                    <a:moveTo>
                      <a:pt x="3882" y="1"/>
                    </a:moveTo>
                    <a:cubicBezTo>
                      <a:pt x="3802" y="1"/>
                      <a:pt x="3732" y="43"/>
                      <a:pt x="3698" y="110"/>
                    </a:cubicBezTo>
                    <a:lnTo>
                      <a:pt x="3561" y="407"/>
                    </a:lnTo>
                    <a:cubicBezTo>
                      <a:pt x="3309" y="321"/>
                      <a:pt x="3050" y="280"/>
                      <a:pt x="2794" y="280"/>
                    </a:cubicBezTo>
                    <a:cubicBezTo>
                      <a:pt x="1891" y="280"/>
                      <a:pt x="1021" y="791"/>
                      <a:pt x="594" y="1662"/>
                    </a:cubicBezTo>
                    <a:cubicBezTo>
                      <a:pt x="0" y="2895"/>
                      <a:pt x="503" y="4356"/>
                      <a:pt x="1735" y="4949"/>
                    </a:cubicBezTo>
                    <a:cubicBezTo>
                      <a:pt x="2082" y="5126"/>
                      <a:pt x="2451" y="5208"/>
                      <a:pt x="2815" y="5208"/>
                    </a:cubicBezTo>
                    <a:cubicBezTo>
                      <a:pt x="3722" y="5208"/>
                      <a:pt x="4599" y="4694"/>
                      <a:pt x="5022" y="3831"/>
                    </a:cubicBezTo>
                    <a:cubicBezTo>
                      <a:pt x="5593" y="2666"/>
                      <a:pt x="5159" y="1274"/>
                      <a:pt x="4063" y="612"/>
                    </a:cubicBezTo>
                    <a:lnTo>
                      <a:pt x="4200" y="361"/>
                    </a:lnTo>
                    <a:cubicBezTo>
                      <a:pt x="4246" y="270"/>
                      <a:pt x="4200" y="133"/>
                      <a:pt x="4109" y="87"/>
                    </a:cubicBezTo>
                    <a:lnTo>
                      <a:pt x="3972" y="19"/>
                    </a:lnTo>
                    <a:cubicBezTo>
                      <a:pt x="3941" y="7"/>
                      <a:pt x="3911" y="1"/>
                      <a:pt x="3882" y="1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70;p27">
                <a:extLst>
                  <a:ext uri="{FF2B5EF4-FFF2-40B4-BE49-F238E27FC236}">
                    <a16:creationId xmlns:a16="http://schemas.microsoft.com/office/drawing/2014/main" id="{E8665B13-C71D-4685-A514-B32A338A97A3}"/>
                  </a:ext>
                </a:extLst>
              </p:cNvPr>
              <p:cNvSpPr/>
              <p:nvPr/>
            </p:nvSpPr>
            <p:spPr>
              <a:xfrm>
                <a:off x="6427200" y="3713750"/>
                <a:ext cx="140400" cy="123200"/>
              </a:xfrm>
              <a:custGeom>
                <a:avLst/>
                <a:gdLst/>
                <a:ahLst/>
                <a:cxnLst/>
                <a:rect l="l" t="t" r="r" b="b"/>
                <a:pathLst>
                  <a:path w="5616" h="4928" extrusionOk="0">
                    <a:moveTo>
                      <a:pt x="2806" y="1"/>
                    </a:moveTo>
                    <a:cubicBezTo>
                      <a:pt x="1897" y="1"/>
                      <a:pt x="1018" y="504"/>
                      <a:pt x="594" y="1369"/>
                    </a:cubicBezTo>
                    <a:cubicBezTo>
                      <a:pt x="0" y="2601"/>
                      <a:pt x="502" y="4085"/>
                      <a:pt x="1712" y="4678"/>
                    </a:cubicBezTo>
                    <a:cubicBezTo>
                      <a:pt x="2063" y="4847"/>
                      <a:pt x="2433" y="4927"/>
                      <a:pt x="2798" y="4927"/>
                    </a:cubicBezTo>
                    <a:cubicBezTo>
                      <a:pt x="3716" y="4927"/>
                      <a:pt x="4597" y="4419"/>
                      <a:pt x="5022" y="3537"/>
                    </a:cubicBezTo>
                    <a:cubicBezTo>
                      <a:pt x="5615" y="2327"/>
                      <a:pt x="5113" y="844"/>
                      <a:pt x="3881" y="250"/>
                    </a:cubicBezTo>
                    <a:cubicBezTo>
                      <a:pt x="3536" y="81"/>
                      <a:pt x="3168" y="1"/>
                      <a:pt x="28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71;p27">
                <a:extLst>
                  <a:ext uri="{FF2B5EF4-FFF2-40B4-BE49-F238E27FC236}">
                    <a16:creationId xmlns:a16="http://schemas.microsoft.com/office/drawing/2014/main" id="{2D543F61-6F9A-4950-82B2-A69C9DF73CA8}"/>
                  </a:ext>
                </a:extLst>
              </p:cNvPr>
              <p:cNvSpPr/>
              <p:nvPr/>
            </p:nvSpPr>
            <p:spPr>
              <a:xfrm>
                <a:off x="6431200" y="3717400"/>
                <a:ext cx="131825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4637" extrusionOk="0">
                    <a:moveTo>
                      <a:pt x="2633" y="0"/>
                    </a:moveTo>
                    <a:cubicBezTo>
                      <a:pt x="1781" y="0"/>
                      <a:pt x="961" y="478"/>
                      <a:pt x="571" y="1291"/>
                    </a:cubicBezTo>
                    <a:cubicBezTo>
                      <a:pt x="0" y="2455"/>
                      <a:pt x="479" y="3825"/>
                      <a:pt x="1621" y="4396"/>
                    </a:cubicBezTo>
                    <a:cubicBezTo>
                      <a:pt x="1954" y="4559"/>
                      <a:pt x="2303" y="4636"/>
                      <a:pt x="2646" y="4636"/>
                    </a:cubicBezTo>
                    <a:cubicBezTo>
                      <a:pt x="3503" y="4636"/>
                      <a:pt x="4317" y="4154"/>
                      <a:pt x="4725" y="3323"/>
                    </a:cubicBezTo>
                    <a:cubicBezTo>
                      <a:pt x="5273" y="2181"/>
                      <a:pt x="4816" y="789"/>
                      <a:pt x="3652" y="241"/>
                    </a:cubicBezTo>
                    <a:cubicBezTo>
                      <a:pt x="3325" y="78"/>
                      <a:pt x="2976" y="0"/>
                      <a:pt x="26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72;p27">
                <a:extLst>
                  <a:ext uri="{FF2B5EF4-FFF2-40B4-BE49-F238E27FC236}">
                    <a16:creationId xmlns:a16="http://schemas.microsoft.com/office/drawing/2014/main" id="{0AA190CC-2EE1-4B08-9C71-24170EA1B9EB}"/>
                  </a:ext>
                </a:extLst>
              </p:cNvPr>
              <p:cNvSpPr/>
              <p:nvPr/>
            </p:nvSpPr>
            <p:spPr>
              <a:xfrm>
                <a:off x="6505375" y="3707000"/>
                <a:ext cx="27975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543" extrusionOk="0">
                    <a:moveTo>
                      <a:pt x="745" y="0"/>
                    </a:moveTo>
                    <a:cubicBezTo>
                      <a:pt x="675" y="0"/>
                      <a:pt x="604" y="43"/>
                      <a:pt x="571" y="110"/>
                    </a:cubicBezTo>
                    <a:lnTo>
                      <a:pt x="46" y="1182"/>
                    </a:lnTo>
                    <a:cubicBezTo>
                      <a:pt x="0" y="1296"/>
                      <a:pt x="46" y="1411"/>
                      <a:pt x="137" y="1456"/>
                    </a:cubicBezTo>
                    <a:lnTo>
                      <a:pt x="274" y="1525"/>
                    </a:lnTo>
                    <a:cubicBezTo>
                      <a:pt x="299" y="1537"/>
                      <a:pt x="326" y="1543"/>
                      <a:pt x="355" y="1543"/>
                    </a:cubicBezTo>
                    <a:cubicBezTo>
                      <a:pt x="432" y="1543"/>
                      <a:pt x="515" y="1500"/>
                      <a:pt x="548" y="1433"/>
                    </a:cubicBezTo>
                    <a:lnTo>
                      <a:pt x="1073" y="338"/>
                    </a:lnTo>
                    <a:cubicBezTo>
                      <a:pt x="1119" y="246"/>
                      <a:pt x="1073" y="132"/>
                      <a:pt x="982" y="87"/>
                    </a:cubicBezTo>
                    <a:lnTo>
                      <a:pt x="822" y="18"/>
                    </a:lnTo>
                    <a:cubicBezTo>
                      <a:pt x="798" y="6"/>
                      <a:pt x="771" y="0"/>
                      <a:pt x="7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73;p27">
                <a:extLst>
                  <a:ext uri="{FF2B5EF4-FFF2-40B4-BE49-F238E27FC236}">
                    <a16:creationId xmlns:a16="http://schemas.microsoft.com/office/drawing/2014/main" id="{EC05B93A-3A5D-43CB-B57F-49158F7D954E}"/>
                  </a:ext>
                </a:extLst>
              </p:cNvPr>
              <p:cNvSpPr/>
              <p:nvPr/>
            </p:nvSpPr>
            <p:spPr>
              <a:xfrm>
                <a:off x="6508225" y="3709500"/>
                <a:ext cx="222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320" extrusionOk="0">
                    <a:moveTo>
                      <a:pt x="657" y="1"/>
                    </a:moveTo>
                    <a:cubicBezTo>
                      <a:pt x="608" y="1"/>
                      <a:pt x="565" y="27"/>
                      <a:pt x="548" y="78"/>
                    </a:cubicBezTo>
                    <a:lnTo>
                      <a:pt x="46" y="1082"/>
                    </a:lnTo>
                    <a:cubicBezTo>
                      <a:pt x="0" y="1151"/>
                      <a:pt x="46" y="1219"/>
                      <a:pt x="92" y="1265"/>
                    </a:cubicBezTo>
                    <a:lnTo>
                      <a:pt x="183" y="1311"/>
                    </a:lnTo>
                    <a:cubicBezTo>
                      <a:pt x="200" y="1316"/>
                      <a:pt x="217" y="1319"/>
                      <a:pt x="234" y="1319"/>
                    </a:cubicBezTo>
                    <a:cubicBezTo>
                      <a:pt x="284" y="1319"/>
                      <a:pt x="331" y="1293"/>
                      <a:pt x="366" y="1242"/>
                    </a:cubicBezTo>
                    <a:lnTo>
                      <a:pt x="845" y="215"/>
                    </a:lnTo>
                    <a:cubicBezTo>
                      <a:pt x="891" y="169"/>
                      <a:pt x="868" y="101"/>
                      <a:pt x="799" y="55"/>
                    </a:cubicBezTo>
                    <a:lnTo>
                      <a:pt x="708" y="10"/>
                    </a:lnTo>
                    <a:cubicBezTo>
                      <a:pt x="691" y="4"/>
                      <a:pt x="674" y="1"/>
                      <a:pt x="6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74;p27">
                <a:extLst>
                  <a:ext uri="{FF2B5EF4-FFF2-40B4-BE49-F238E27FC236}">
                    <a16:creationId xmlns:a16="http://schemas.microsoft.com/office/drawing/2014/main" id="{5803C4AD-D579-478F-BA9D-4C1EB3ED3F61}"/>
                  </a:ext>
                </a:extLst>
              </p:cNvPr>
              <p:cNvSpPr/>
              <p:nvPr/>
            </p:nvSpPr>
            <p:spPr>
              <a:xfrm>
                <a:off x="6442025" y="3726650"/>
                <a:ext cx="110725" cy="97100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3884" extrusionOk="0">
                    <a:moveTo>
                      <a:pt x="2219" y="1"/>
                    </a:moveTo>
                    <a:cubicBezTo>
                      <a:pt x="1498" y="1"/>
                      <a:pt x="801" y="399"/>
                      <a:pt x="457" y="1104"/>
                    </a:cubicBezTo>
                    <a:cubicBezTo>
                      <a:pt x="1" y="2063"/>
                      <a:pt x="389" y="3227"/>
                      <a:pt x="1347" y="3683"/>
                    </a:cubicBezTo>
                    <a:cubicBezTo>
                      <a:pt x="1627" y="3820"/>
                      <a:pt x="1921" y="3884"/>
                      <a:pt x="2210" y="3884"/>
                    </a:cubicBezTo>
                    <a:cubicBezTo>
                      <a:pt x="2935" y="3884"/>
                      <a:pt x="3623" y="3479"/>
                      <a:pt x="3950" y="2793"/>
                    </a:cubicBezTo>
                    <a:cubicBezTo>
                      <a:pt x="4429" y="1834"/>
                      <a:pt x="4018" y="670"/>
                      <a:pt x="3059" y="191"/>
                    </a:cubicBezTo>
                    <a:cubicBezTo>
                      <a:pt x="2789" y="62"/>
                      <a:pt x="2502" y="1"/>
                      <a:pt x="2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75;p27">
                <a:extLst>
                  <a:ext uri="{FF2B5EF4-FFF2-40B4-BE49-F238E27FC236}">
                    <a16:creationId xmlns:a16="http://schemas.microsoft.com/office/drawing/2014/main" id="{845B9068-57D1-4FB6-86F5-402482FA30FE}"/>
                  </a:ext>
                </a:extLst>
              </p:cNvPr>
              <p:cNvSpPr/>
              <p:nvPr/>
            </p:nvSpPr>
            <p:spPr>
              <a:xfrm>
                <a:off x="6447175" y="3731400"/>
                <a:ext cx="99875" cy="87650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3506" extrusionOk="0">
                    <a:moveTo>
                      <a:pt x="1990" y="0"/>
                    </a:moveTo>
                    <a:cubicBezTo>
                      <a:pt x="1345" y="0"/>
                      <a:pt x="727" y="364"/>
                      <a:pt x="434" y="982"/>
                    </a:cubicBezTo>
                    <a:cubicBezTo>
                      <a:pt x="0" y="1850"/>
                      <a:pt x="365" y="2900"/>
                      <a:pt x="1233" y="3333"/>
                    </a:cubicBezTo>
                    <a:cubicBezTo>
                      <a:pt x="1479" y="3450"/>
                      <a:pt x="1740" y="3506"/>
                      <a:pt x="1997" y="3506"/>
                    </a:cubicBezTo>
                    <a:cubicBezTo>
                      <a:pt x="2646" y="3506"/>
                      <a:pt x="3273" y="3149"/>
                      <a:pt x="3584" y="2512"/>
                    </a:cubicBezTo>
                    <a:cubicBezTo>
                      <a:pt x="3995" y="1644"/>
                      <a:pt x="3629" y="617"/>
                      <a:pt x="2762" y="183"/>
                    </a:cubicBezTo>
                    <a:cubicBezTo>
                      <a:pt x="2513" y="59"/>
                      <a:pt x="2250" y="0"/>
                      <a:pt x="19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76;p27">
                <a:extLst>
                  <a:ext uri="{FF2B5EF4-FFF2-40B4-BE49-F238E27FC236}">
                    <a16:creationId xmlns:a16="http://schemas.microsoft.com/office/drawing/2014/main" id="{C5CA5C78-46DA-4168-ACA1-EF72A2655A38}"/>
                  </a:ext>
                </a:extLst>
              </p:cNvPr>
              <p:cNvSpPr/>
              <p:nvPr/>
            </p:nvSpPr>
            <p:spPr>
              <a:xfrm>
                <a:off x="6454575" y="3737900"/>
                <a:ext cx="85050" cy="74475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2979" extrusionOk="0">
                    <a:moveTo>
                      <a:pt x="1710" y="0"/>
                    </a:moveTo>
                    <a:cubicBezTo>
                      <a:pt x="1160" y="0"/>
                      <a:pt x="628" y="313"/>
                      <a:pt x="366" y="837"/>
                    </a:cubicBezTo>
                    <a:cubicBezTo>
                      <a:pt x="1" y="1590"/>
                      <a:pt x="320" y="2480"/>
                      <a:pt x="1051" y="2822"/>
                    </a:cubicBezTo>
                    <a:cubicBezTo>
                      <a:pt x="1268" y="2928"/>
                      <a:pt x="1497" y="2978"/>
                      <a:pt x="1721" y="2978"/>
                    </a:cubicBezTo>
                    <a:cubicBezTo>
                      <a:pt x="2273" y="2978"/>
                      <a:pt x="2793" y="2673"/>
                      <a:pt x="3037" y="2138"/>
                    </a:cubicBezTo>
                    <a:cubicBezTo>
                      <a:pt x="3402" y="1407"/>
                      <a:pt x="3105" y="517"/>
                      <a:pt x="2352" y="152"/>
                    </a:cubicBezTo>
                    <a:cubicBezTo>
                      <a:pt x="2145" y="49"/>
                      <a:pt x="1926" y="0"/>
                      <a:pt x="17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77;p27">
                <a:extLst>
                  <a:ext uri="{FF2B5EF4-FFF2-40B4-BE49-F238E27FC236}">
                    <a16:creationId xmlns:a16="http://schemas.microsoft.com/office/drawing/2014/main" id="{9F51687C-D009-4233-AE59-12FD46B08B14}"/>
                  </a:ext>
                </a:extLst>
              </p:cNvPr>
              <p:cNvSpPr/>
              <p:nvPr/>
            </p:nvSpPr>
            <p:spPr>
              <a:xfrm>
                <a:off x="6466575" y="3748475"/>
                <a:ext cx="61650" cy="5377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151" extrusionOk="0">
                    <a:moveTo>
                      <a:pt x="1216" y="0"/>
                    </a:moveTo>
                    <a:cubicBezTo>
                      <a:pt x="824" y="0"/>
                      <a:pt x="446" y="223"/>
                      <a:pt x="251" y="596"/>
                    </a:cubicBezTo>
                    <a:cubicBezTo>
                      <a:pt x="0" y="1144"/>
                      <a:pt x="228" y="1783"/>
                      <a:pt x="753" y="2034"/>
                    </a:cubicBezTo>
                    <a:cubicBezTo>
                      <a:pt x="911" y="2113"/>
                      <a:pt x="1076" y="2150"/>
                      <a:pt x="1238" y="2150"/>
                    </a:cubicBezTo>
                    <a:cubicBezTo>
                      <a:pt x="1637" y="2150"/>
                      <a:pt x="2013" y="1922"/>
                      <a:pt x="2191" y="1532"/>
                    </a:cubicBezTo>
                    <a:cubicBezTo>
                      <a:pt x="2465" y="1007"/>
                      <a:pt x="2237" y="368"/>
                      <a:pt x="1689" y="117"/>
                    </a:cubicBezTo>
                    <a:cubicBezTo>
                      <a:pt x="1537" y="37"/>
                      <a:pt x="1375" y="0"/>
                      <a:pt x="1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78;p27">
                <a:extLst>
                  <a:ext uri="{FF2B5EF4-FFF2-40B4-BE49-F238E27FC236}">
                    <a16:creationId xmlns:a16="http://schemas.microsoft.com/office/drawing/2014/main" id="{B2607BB7-4ED1-4856-8654-9C5B4A378501}"/>
                  </a:ext>
                </a:extLst>
              </p:cNvPr>
              <p:cNvSpPr/>
              <p:nvPr/>
            </p:nvSpPr>
            <p:spPr>
              <a:xfrm>
                <a:off x="6467700" y="3768500"/>
                <a:ext cx="63375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595" extrusionOk="0">
                    <a:moveTo>
                      <a:pt x="2466" y="1"/>
                    </a:moveTo>
                    <a:lnTo>
                      <a:pt x="2466" y="1"/>
                    </a:lnTo>
                    <a:cubicBezTo>
                      <a:pt x="2512" y="229"/>
                      <a:pt x="2466" y="503"/>
                      <a:pt x="2352" y="731"/>
                    </a:cubicBezTo>
                    <a:cubicBezTo>
                      <a:pt x="2126" y="1216"/>
                      <a:pt x="1648" y="1495"/>
                      <a:pt x="1153" y="1495"/>
                    </a:cubicBezTo>
                    <a:cubicBezTo>
                      <a:pt x="949" y="1495"/>
                      <a:pt x="742" y="1447"/>
                      <a:pt x="549" y="1347"/>
                    </a:cubicBezTo>
                    <a:cubicBezTo>
                      <a:pt x="320" y="1233"/>
                      <a:pt x="115" y="1050"/>
                      <a:pt x="1" y="845"/>
                    </a:cubicBezTo>
                    <a:lnTo>
                      <a:pt x="1" y="845"/>
                    </a:lnTo>
                    <a:cubicBezTo>
                      <a:pt x="115" y="1096"/>
                      <a:pt x="320" y="1324"/>
                      <a:pt x="594" y="1461"/>
                    </a:cubicBezTo>
                    <a:cubicBezTo>
                      <a:pt x="782" y="1552"/>
                      <a:pt x="980" y="1595"/>
                      <a:pt x="1175" y="1595"/>
                    </a:cubicBezTo>
                    <a:cubicBezTo>
                      <a:pt x="1670" y="1595"/>
                      <a:pt x="2146" y="1320"/>
                      <a:pt x="2375" y="845"/>
                    </a:cubicBezTo>
                    <a:cubicBezTo>
                      <a:pt x="2512" y="571"/>
                      <a:pt x="2534" y="274"/>
                      <a:pt x="24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1511;p30">
            <a:extLst>
              <a:ext uri="{FF2B5EF4-FFF2-40B4-BE49-F238E27FC236}">
                <a16:creationId xmlns:a16="http://schemas.microsoft.com/office/drawing/2014/main" id="{1F25FC28-6587-4A07-BC35-00B8F85D6CD6}"/>
              </a:ext>
            </a:extLst>
          </p:cNvPr>
          <p:cNvSpPr txBox="1">
            <a:spLocks/>
          </p:cNvSpPr>
          <p:nvPr/>
        </p:nvSpPr>
        <p:spPr>
          <a:xfrm>
            <a:off x="4253600" y="921689"/>
            <a:ext cx="3955497" cy="391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dk2"/>
              </a:buClr>
              <a:buSzPts val="1200"/>
            </a:pPr>
            <a:endParaRPr lang="en-US" b="1"/>
          </a:p>
          <a:p>
            <a:pPr indent="-304800" algn="l">
              <a:lnSpc>
                <a:spcPct val="150000"/>
              </a:lnSpc>
              <a:buClr>
                <a:schemeClr val="dk2"/>
              </a:buClr>
              <a:buSzPts val="1200"/>
              <a:buFont typeface="Wingdings"/>
              <a:buChar char="Ø"/>
            </a:pPr>
            <a:r>
              <a:rPr lang="en" sz="1400"/>
              <a:t>One of the biggest classified advertisements</a:t>
            </a:r>
          </a:p>
          <a:p>
            <a:pPr indent="-304800" algn="l">
              <a:lnSpc>
                <a:spcPct val="150000"/>
              </a:lnSpc>
              <a:buClr>
                <a:schemeClr val="dk2"/>
              </a:buClr>
              <a:buSzPts val="1200"/>
              <a:buFont typeface="Wingdings"/>
              <a:buChar char="Ø"/>
            </a:pPr>
            <a:r>
              <a:rPr lang="en" sz="1400"/>
              <a:t>Users can easily post their needs in whatever voice and format they want for free</a:t>
            </a:r>
          </a:p>
          <a:p>
            <a:pPr indent="-304800" algn="l">
              <a:lnSpc>
                <a:spcPct val="150000"/>
              </a:lnSpc>
              <a:buClr>
                <a:schemeClr val="dk2"/>
              </a:buClr>
              <a:buSzPts val="1200"/>
              <a:buFont typeface="Wingdings"/>
              <a:buChar char="Ø"/>
            </a:pPr>
            <a:r>
              <a:rPr lang="en" sz="1400"/>
              <a:t>This flexibility allows Craigslist to be a humane and uncommercial environment</a:t>
            </a:r>
          </a:p>
          <a:p>
            <a:pPr indent="-304800" algn="l">
              <a:lnSpc>
                <a:spcPct val="150000"/>
              </a:lnSpc>
              <a:buClr>
                <a:schemeClr val="dk2"/>
              </a:buClr>
              <a:buSzPts val="1200"/>
              <a:buFont typeface="Wingdings"/>
              <a:buChar char="Ø"/>
            </a:pPr>
            <a:r>
              <a:rPr lang="en" sz="1400"/>
              <a:t>High costs in retrieving relevant information for ad-viewers.</a:t>
            </a:r>
          </a:p>
        </p:txBody>
      </p:sp>
      <p:pic>
        <p:nvPicPr>
          <p:cNvPr id="3" name="图片 4" descr="徽标&#10;&#10;已自动生成说明">
            <a:extLst>
              <a:ext uri="{FF2B5EF4-FFF2-40B4-BE49-F238E27FC236}">
                <a16:creationId xmlns:a16="http://schemas.microsoft.com/office/drawing/2014/main" id="{D4D266B4-943E-43EF-AE1F-A032C79C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836" y="556962"/>
            <a:ext cx="1921043" cy="10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0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12554-6FEB-40FF-8116-0A07FDDF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Résumés Section</a:t>
            </a:r>
            <a:endParaRPr lang="zh-CN" altLang="en-US" dirty="0"/>
          </a:p>
        </p:txBody>
      </p:sp>
      <p:pic>
        <p:nvPicPr>
          <p:cNvPr id="3" name="图片 3" descr="表格&#10;&#10;已自动生成说明">
            <a:extLst>
              <a:ext uri="{FF2B5EF4-FFF2-40B4-BE49-F238E27FC236}">
                <a16:creationId xmlns:a16="http://schemas.microsoft.com/office/drawing/2014/main" id="{45FE97E0-FB4B-4FC7-9131-EDFE29A9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36" y="1246716"/>
            <a:ext cx="4016543" cy="2735292"/>
          </a:xfrm>
          <a:prstGeom prst="rect">
            <a:avLst/>
          </a:prstGeom>
        </p:spPr>
      </p:pic>
      <p:pic>
        <p:nvPicPr>
          <p:cNvPr id="5" name="图片 5" descr="图形用户界面, 文本, 应用程序, 电子邮件&#10;&#10;已自动生成说明">
            <a:extLst>
              <a:ext uri="{FF2B5EF4-FFF2-40B4-BE49-F238E27FC236}">
                <a16:creationId xmlns:a16="http://schemas.microsoft.com/office/drawing/2014/main" id="{0EAF8FC8-E732-4E20-9D03-50C31262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85" y="1266863"/>
            <a:ext cx="4166936" cy="2689984"/>
          </a:xfrm>
          <a:prstGeom prst="rect">
            <a:avLst/>
          </a:prstGeom>
        </p:spPr>
      </p:pic>
      <p:pic>
        <p:nvPicPr>
          <p:cNvPr id="6" name="图片 3" descr="表格&#10;&#10;已自动生成说明">
            <a:extLst>
              <a:ext uri="{FF2B5EF4-FFF2-40B4-BE49-F238E27FC236}">
                <a16:creationId xmlns:a16="http://schemas.microsoft.com/office/drawing/2014/main" id="{84F4BA5B-E5C8-E240-B2AA-DF70B2DE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36" y="1266863"/>
            <a:ext cx="4016543" cy="273529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4C70D3E-8591-7F42-9F1C-05930A652005}"/>
              </a:ext>
            </a:extLst>
          </p:cNvPr>
          <p:cNvSpPr/>
          <p:nvPr/>
        </p:nvSpPr>
        <p:spPr>
          <a:xfrm>
            <a:off x="3116911" y="3832529"/>
            <a:ext cx="588397" cy="1494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8966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0"/>
          <p:cNvSpPr txBox="1">
            <a:spLocks noGrp="1"/>
          </p:cNvSpPr>
          <p:nvPr>
            <p:ph type="title"/>
          </p:nvPr>
        </p:nvSpPr>
        <p:spPr>
          <a:xfrm>
            <a:off x="-1941438" y="232008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Business problem </a:t>
            </a:r>
            <a:endParaRPr/>
          </a:p>
        </p:txBody>
      </p:sp>
      <p:sp>
        <p:nvSpPr>
          <p:cNvPr id="1508" name="Google Shape;1508;p30"/>
          <p:cNvSpPr txBox="1">
            <a:spLocks noGrp="1"/>
          </p:cNvSpPr>
          <p:nvPr>
            <p:ph type="subTitle" idx="1"/>
          </p:nvPr>
        </p:nvSpPr>
        <p:spPr>
          <a:xfrm>
            <a:off x="774733" y="1712971"/>
            <a:ext cx="3056472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000" dirty="0">
                <a:solidFill>
                  <a:srgbClr val="FF574D"/>
                </a:solidFill>
              </a:rPr>
              <a:t>Résumés </a:t>
            </a:r>
            <a:r>
              <a:rPr lang="en" sz="2000" dirty="0" err="1">
                <a:solidFill>
                  <a:srgbClr val="FF574D"/>
                </a:solidFill>
              </a:rPr>
              <a:t>v.s</a:t>
            </a:r>
            <a:r>
              <a:rPr lang="en" sz="2000" dirty="0">
                <a:solidFill>
                  <a:srgbClr val="FF574D"/>
                </a:solidFill>
              </a:rPr>
              <a:t>. Non-Résumés</a:t>
            </a:r>
            <a:endParaRPr lang="en-US" sz="2000" dirty="0"/>
          </a:p>
        </p:txBody>
      </p:sp>
      <p:sp>
        <p:nvSpPr>
          <p:cNvPr id="1510" name="Google Shape;1510;p30"/>
          <p:cNvSpPr txBox="1">
            <a:spLocks noGrp="1"/>
          </p:cNvSpPr>
          <p:nvPr>
            <p:ph type="subTitle" idx="3"/>
          </p:nvPr>
        </p:nvSpPr>
        <p:spPr>
          <a:xfrm>
            <a:off x="4124088" y="1712971"/>
            <a:ext cx="2809796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/>
              <a:t>No job type classification</a:t>
            </a:r>
            <a:endParaRPr sz="2000"/>
          </a:p>
        </p:txBody>
      </p:sp>
      <p:sp>
        <p:nvSpPr>
          <p:cNvPr id="1574" name="Google Shape;1574;p30"/>
          <p:cNvSpPr/>
          <p:nvPr/>
        </p:nvSpPr>
        <p:spPr>
          <a:xfrm rot="5400000">
            <a:off x="2509331" y="1398997"/>
            <a:ext cx="72836" cy="74028"/>
          </a:xfrm>
          <a:custGeom>
            <a:avLst/>
            <a:gdLst/>
            <a:ahLst/>
            <a:cxnLst/>
            <a:rect l="l" t="t" r="r" b="b"/>
            <a:pathLst>
              <a:path w="1348" h="1370" extrusionOk="0">
                <a:moveTo>
                  <a:pt x="686" y="137"/>
                </a:moveTo>
                <a:cubicBezTo>
                  <a:pt x="982" y="137"/>
                  <a:pt x="1211" y="388"/>
                  <a:pt x="1211" y="685"/>
                </a:cubicBezTo>
                <a:cubicBezTo>
                  <a:pt x="1211" y="982"/>
                  <a:pt x="982" y="1210"/>
                  <a:pt x="686" y="1210"/>
                </a:cubicBezTo>
                <a:cubicBezTo>
                  <a:pt x="389" y="1210"/>
                  <a:pt x="138" y="982"/>
                  <a:pt x="138" y="685"/>
                </a:cubicBezTo>
                <a:cubicBezTo>
                  <a:pt x="138" y="388"/>
                  <a:pt x="389" y="137"/>
                  <a:pt x="686" y="137"/>
                </a:cubicBezTo>
                <a:close/>
                <a:moveTo>
                  <a:pt x="686" y="0"/>
                </a:moveTo>
                <a:cubicBezTo>
                  <a:pt x="298" y="0"/>
                  <a:pt x="1" y="320"/>
                  <a:pt x="1" y="685"/>
                </a:cubicBezTo>
                <a:cubicBezTo>
                  <a:pt x="1" y="1050"/>
                  <a:pt x="298" y="1370"/>
                  <a:pt x="686" y="1370"/>
                </a:cubicBezTo>
                <a:cubicBezTo>
                  <a:pt x="1051" y="1370"/>
                  <a:pt x="1348" y="1050"/>
                  <a:pt x="1348" y="685"/>
                </a:cubicBezTo>
                <a:cubicBezTo>
                  <a:pt x="1348" y="320"/>
                  <a:pt x="1051" y="0"/>
                  <a:pt x="6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511;p30">
            <a:extLst>
              <a:ext uri="{FF2B5EF4-FFF2-40B4-BE49-F238E27FC236}">
                <a16:creationId xmlns:a16="http://schemas.microsoft.com/office/drawing/2014/main" id="{8D1B8F10-657F-8E4B-95F1-66EF1170517D}"/>
              </a:ext>
            </a:extLst>
          </p:cNvPr>
          <p:cNvSpPr txBox="1">
            <a:spLocks/>
          </p:cNvSpPr>
          <p:nvPr/>
        </p:nvSpPr>
        <p:spPr>
          <a:xfrm>
            <a:off x="4227208" y="3186012"/>
            <a:ext cx="248577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 algn="l">
              <a:buFont typeface="Wingdings" pitchFamily="2" charset="2"/>
              <a:buChar char="v"/>
            </a:pPr>
            <a:r>
              <a:rPr lang="en-US"/>
              <a:t>Only be classified by city, working availability, educational level, and licensed information. </a:t>
            </a:r>
          </a:p>
          <a:p>
            <a:pPr marL="0" indent="0" algn="l"/>
            <a:endParaRPr lang="en-US"/>
          </a:p>
          <a:p>
            <a:pPr marL="285750" indent="-285750" algn="l">
              <a:buFont typeface="Wingdings" pitchFamily="2" charset="2"/>
              <a:buChar char="v"/>
            </a:pPr>
            <a:r>
              <a:rPr lang="en-US"/>
              <a:t>No filter functionality or subdivisions that help ad-viewers to quickly locate what they want.</a:t>
            </a:r>
          </a:p>
        </p:txBody>
      </p:sp>
      <p:sp>
        <p:nvSpPr>
          <p:cNvPr id="80" name="Google Shape;1224;p26">
            <a:extLst>
              <a:ext uri="{FF2B5EF4-FFF2-40B4-BE49-F238E27FC236}">
                <a16:creationId xmlns:a16="http://schemas.microsoft.com/office/drawing/2014/main" id="{72F517D8-EEE2-7A43-9B82-D8F112E9B957}"/>
              </a:ext>
            </a:extLst>
          </p:cNvPr>
          <p:cNvSpPr/>
          <p:nvPr/>
        </p:nvSpPr>
        <p:spPr>
          <a:xfrm>
            <a:off x="828330" y="1761999"/>
            <a:ext cx="386158" cy="38698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224;p26">
            <a:extLst>
              <a:ext uri="{FF2B5EF4-FFF2-40B4-BE49-F238E27FC236}">
                <a16:creationId xmlns:a16="http://schemas.microsoft.com/office/drawing/2014/main" id="{90C88709-DE87-804E-94FD-C41820D6B6BD}"/>
              </a:ext>
            </a:extLst>
          </p:cNvPr>
          <p:cNvSpPr/>
          <p:nvPr/>
        </p:nvSpPr>
        <p:spPr>
          <a:xfrm>
            <a:off x="4052593" y="1718499"/>
            <a:ext cx="386158" cy="38698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228;p26">
            <a:extLst>
              <a:ext uri="{FF2B5EF4-FFF2-40B4-BE49-F238E27FC236}">
                <a16:creationId xmlns:a16="http://schemas.microsoft.com/office/drawing/2014/main" id="{254BA0D0-609F-F64E-BB6B-8B21679ABF19}"/>
              </a:ext>
            </a:extLst>
          </p:cNvPr>
          <p:cNvSpPr txBox="1">
            <a:spLocks/>
          </p:cNvSpPr>
          <p:nvPr/>
        </p:nvSpPr>
        <p:spPr>
          <a:xfrm>
            <a:off x="695009" y="1493043"/>
            <a:ext cx="6528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buClr>
                <a:schemeClr val="dk1"/>
              </a:buClr>
              <a:buSzPts val="4800"/>
            </a:pPr>
            <a:r>
              <a:rPr lang="en" sz="1800" b="1">
                <a:solidFill>
                  <a:schemeClr val="accent3"/>
                </a:solidFill>
                <a:latin typeface="Fjalla One"/>
                <a:sym typeface="Fjalla One"/>
              </a:rPr>
              <a:t>01</a:t>
            </a:r>
          </a:p>
        </p:txBody>
      </p:sp>
      <p:sp>
        <p:nvSpPr>
          <p:cNvPr id="84" name="Google Shape;1228;p26">
            <a:extLst>
              <a:ext uri="{FF2B5EF4-FFF2-40B4-BE49-F238E27FC236}">
                <a16:creationId xmlns:a16="http://schemas.microsoft.com/office/drawing/2014/main" id="{245F6EBE-2126-1844-90E0-924C952AC447}"/>
              </a:ext>
            </a:extLst>
          </p:cNvPr>
          <p:cNvSpPr txBox="1">
            <a:spLocks/>
          </p:cNvSpPr>
          <p:nvPr/>
        </p:nvSpPr>
        <p:spPr>
          <a:xfrm>
            <a:off x="3910929" y="1439933"/>
            <a:ext cx="6528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buClr>
                <a:schemeClr val="dk1"/>
              </a:buClr>
              <a:buSzPts val="4800"/>
            </a:pPr>
            <a:r>
              <a:rPr lang="en" sz="1800" b="1">
                <a:solidFill>
                  <a:schemeClr val="accent3"/>
                </a:solidFill>
                <a:latin typeface="Fjalla One"/>
                <a:sym typeface="Fjalla One"/>
              </a:rPr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6C238-8191-944E-BCBF-78E4C1F98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3" t="29607" r="35939" b="18919"/>
          <a:stretch/>
        </p:blipFill>
        <p:spPr>
          <a:xfrm>
            <a:off x="826267" y="2457615"/>
            <a:ext cx="2909382" cy="40710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AB5AD73-3C6B-4915-9D48-814DDA6A1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" r="49501" b="24460"/>
          <a:stretch/>
        </p:blipFill>
        <p:spPr>
          <a:xfrm>
            <a:off x="824404" y="3101935"/>
            <a:ext cx="2911501" cy="438705"/>
          </a:xfrm>
          <a:prstGeom prst="rect">
            <a:avLst/>
          </a:prstGeom>
        </p:spPr>
      </p:pic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CE77102-9241-4DBA-B151-59346304FB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723" r="-51" b="20745"/>
          <a:stretch/>
        </p:blipFill>
        <p:spPr>
          <a:xfrm>
            <a:off x="774346" y="3747719"/>
            <a:ext cx="2961631" cy="394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68133-7886-A245-8F04-491BBBC00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043" y="2083037"/>
            <a:ext cx="133350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0"/>
          <p:cNvSpPr txBox="1">
            <a:spLocks noGrp="1"/>
          </p:cNvSpPr>
          <p:nvPr>
            <p:ph type="title"/>
          </p:nvPr>
        </p:nvSpPr>
        <p:spPr>
          <a:xfrm>
            <a:off x="-1983153" y="273723"/>
            <a:ext cx="7445365" cy="5059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Project Objective</a:t>
            </a:r>
            <a:endParaRPr/>
          </a:p>
        </p:txBody>
      </p:sp>
      <p:sp>
        <p:nvSpPr>
          <p:cNvPr id="1514" name="Google Shape;1514;p30"/>
          <p:cNvSpPr/>
          <p:nvPr/>
        </p:nvSpPr>
        <p:spPr>
          <a:xfrm>
            <a:off x="1298537" y="1097270"/>
            <a:ext cx="655922" cy="63744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7" name="Google Shape;1557;p30"/>
          <p:cNvGrpSpPr/>
          <p:nvPr/>
        </p:nvGrpSpPr>
        <p:grpSpPr>
          <a:xfrm>
            <a:off x="1472041" y="1221595"/>
            <a:ext cx="319186" cy="320208"/>
            <a:chOff x="2224585" y="1962854"/>
            <a:chExt cx="303163" cy="351809"/>
          </a:xfrm>
        </p:grpSpPr>
        <p:sp>
          <p:nvSpPr>
            <p:cNvPr id="1558" name="Google Shape;1558;p30"/>
            <p:cNvSpPr/>
            <p:nvPr/>
          </p:nvSpPr>
          <p:spPr>
            <a:xfrm>
              <a:off x="2283143" y="1962854"/>
              <a:ext cx="181018" cy="81870"/>
            </a:xfrm>
            <a:custGeom>
              <a:avLst/>
              <a:gdLst/>
              <a:ahLst/>
              <a:cxnLst/>
              <a:rect l="l" t="t" r="r" b="b"/>
              <a:pathLst>
                <a:path w="12090" h="5468" extrusionOk="0">
                  <a:moveTo>
                    <a:pt x="652" y="1"/>
                  </a:moveTo>
                  <a:lnTo>
                    <a:pt x="0" y="5467"/>
                  </a:lnTo>
                  <a:lnTo>
                    <a:pt x="12089" y="5467"/>
                  </a:lnTo>
                  <a:lnTo>
                    <a:pt x="117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0"/>
            <p:cNvSpPr/>
            <p:nvPr/>
          </p:nvSpPr>
          <p:spPr>
            <a:xfrm>
              <a:off x="2224899" y="1962854"/>
              <a:ext cx="141355" cy="186378"/>
            </a:xfrm>
            <a:custGeom>
              <a:avLst/>
              <a:gdLst/>
              <a:ahLst/>
              <a:cxnLst/>
              <a:rect l="l" t="t" r="r" b="b"/>
              <a:pathLst>
                <a:path w="9441" h="12448" extrusionOk="0">
                  <a:moveTo>
                    <a:pt x="4563" y="1"/>
                  </a:moveTo>
                  <a:lnTo>
                    <a:pt x="1494" y="1514"/>
                  </a:lnTo>
                  <a:cubicBezTo>
                    <a:pt x="421" y="2040"/>
                    <a:pt x="1" y="3323"/>
                    <a:pt x="505" y="4395"/>
                  </a:cubicBezTo>
                  <a:lnTo>
                    <a:pt x="3659" y="10828"/>
                  </a:lnTo>
                  <a:lnTo>
                    <a:pt x="4458" y="12447"/>
                  </a:lnTo>
                  <a:lnTo>
                    <a:pt x="9441" y="10008"/>
                  </a:lnTo>
                  <a:lnTo>
                    <a:pt x="8221" y="7464"/>
                  </a:lnTo>
                  <a:lnTo>
                    <a:pt x="45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0"/>
            <p:cNvSpPr/>
            <p:nvPr/>
          </p:nvSpPr>
          <p:spPr>
            <a:xfrm>
              <a:off x="2386393" y="1962854"/>
              <a:ext cx="141355" cy="186378"/>
            </a:xfrm>
            <a:custGeom>
              <a:avLst/>
              <a:gdLst/>
              <a:ahLst/>
              <a:cxnLst/>
              <a:rect l="l" t="t" r="r" b="b"/>
              <a:pathLst>
                <a:path w="9441" h="12448" extrusionOk="0">
                  <a:moveTo>
                    <a:pt x="4878" y="1"/>
                  </a:moveTo>
                  <a:lnTo>
                    <a:pt x="1241" y="7464"/>
                  </a:lnTo>
                  <a:lnTo>
                    <a:pt x="0" y="10008"/>
                  </a:lnTo>
                  <a:lnTo>
                    <a:pt x="4983" y="12447"/>
                  </a:lnTo>
                  <a:lnTo>
                    <a:pt x="5782" y="10828"/>
                  </a:lnTo>
                  <a:lnTo>
                    <a:pt x="8936" y="4395"/>
                  </a:lnTo>
                  <a:cubicBezTo>
                    <a:pt x="9440" y="3323"/>
                    <a:pt x="9020" y="2040"/>
                    <a:pt x="7947" y="1514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0"/>
            <p:cNvSpPr/>
            <p:nvPr/>
          </p:nvSpPr>
          <p:spPr>
            <a:xfrm>
              <a:off x="2279684" y="2074609"/>
              <a:ext cx="86571" cy="74623"/>
            </a:xfrm>
            <a:custGeom>
              <a:avLst/>
              <a:gdLst/>
              <a:ahLst/>
              <a:cxnLst/>
              <a:rect l="l" t="t" r="r" b="b"/>
              <a:pathLst>
                <a:path w="5782" h="4984" extrusionOk="0">
                  <a:moveTo>
                    <a:pt x="4541" y="0"/>
                  </a:moveTo>
                  <a:cubicBezTo>
                    <a:pt x="2649" y="484"/>
                    <a:pt x="1030" y="1682"/>
                    <a:pt x="0" y="3364"/>
                  </a:cubicBezTo>
                  <a:lnTo>
                    <a:pt x="799" y="4983"/>
                  </a:lnTo>
                  <a:lnTo>
                    <a:pt x="5782" y="2544"/>
                  </a:lnTo>
                  <a:lnTo>
                    <a:pt x="4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2386393" y="2074609"/>
              <a:ext cx="86571" cy="74623"/>
            </a:xfrm>
            <a:custGeom>
              <a:avLst/>
              <a:gdLst/>
              <a:ahLst/>
              <a:cxnLst/>
              <a:rect l="l" t="t" r="r" b="b"/>
              <a:pathLst>
                <a:path w="5782" h="4984" extrusionOk="0">
                  <a:moveTo>
                    <a:pt x="1241" y="0"/>
                  </a:moveTo>
                  <a:lnTo>
                    <a:pt x="0" y="2544"/>
                  </a:lnTo>
                  <a:lnTo>
                    <a:pt x="4983" y="4983"/>
                  </a:lnTo>
                  <a:lnTo>
                    <a:pt x="5782" y="3364"/>
                  </a:lnTo>
                  <a:cubicBezTo>
                    <a:pt x="4752" y="1682"/>
                    <a:pt x="3133" y="484"/>
                    <a:pt x="12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2224585" y="2087830"/>
              <a:ext cx="265073" cy="226833"/>
            </a:xfrm>
            <a:custGeom>
              <a:avLst/>
              <a:gdLst/>
              <a:ahLst/>
              <a:cxnLst/>
              <a:rect l="l" t="t" r="r" b="b"/>
              <a:pathLst>
                <a:path w="17704" h="15150" extrusionOk="0">
                  <a:moveTo>
                    <a:pt x="10134" y="0"/>
                  </a:moveTo>
                  <a:cubicBezTo>
                    <a:pt x="3386" y="0"/>
                    <a:pt x="1" y="8158"/>
                    <a:pt x="4773" y="12930"/>
                  </a:cubicBezTo>
                  <a:cubicBezTo>
                    <a:pt x="6221" y="14378"/>
                    <a:pt x="8158" y="15150"/>
                    <a:pt x="10125" y="15150"/>
                  </a:cubicBezTo>
                  <a:cubicBezTo>
                    <a:pt x="11100" y="15150"/>
                    <a:pt x="12081" y="14960"/>
                    <a:pt x="13015" y="14570"/>
                  </a:cubicBezTo>
                  <a:cubicBezTo>
                    <a:pt x="15853" y="13414"/>
                    <a:pt x="17703" y="10639"/>
                    <a:pt x="17703" y="7590"/>
                  </a:cubicBezTo>
                  <a:cubicBezTo>
                    <a:pt x="17703" y="3406"/>
                    <a:pt x="14318" y="0"/>
                    <a:pt x="10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2274953" y="2125605"/>
              <a:ext cx="177244" cy="151627"/>
            </a:xfrm>
            <a:custGeom>
              <a:avLst/>
              <a:gdLst/>
              <a:ahLst/>
              <a:cxnLst/>
              <a:rect l="l" t="t" r="r" b="b"/>
              <a:pathLst>
                <a:path w="11838" h="10127" extrusionOk="0">
                  <a:moveTo>
                    <a:pt x="6770" y="0"/>
                  </a:moveTo>
                  <a:cubicBezTo>
                    <a:pt x="2250" y="0"/>
                    <a:pt x="1" y="5446"/>
                    <a:pt x="3196" y="8641"/>
                  </a:cubicBezTo>
                  <a:cubicBezTo>
                    <a:pt x="4222" y="9667"/>
                    <a:pt x="5488" y="10127"/>
                    <a:pt x="6731" y="10127"/>
                  </a:cubicBezTo>
                  <a:cubicBezTo>
                    <a:pt x="9333" y="10127"/>
                    <a:pt x="11837" y="8112"/>
                    <a:pt x="11837" y="5067"/>
                  </a:cubicBezTo>
                  <a:cubicBezTo>
                    <a:pt x="11837" y="2271"/>
                    <a:pt x="9567" y="0"/>
                    <a:pt x="67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2326263" y="2154053"/>
              <a:ext cx="99492" cy="89191"/>
            </a:xfrm>
            <a:custGeom>
              <a:avLst/>
              <a:gdLst/>
              <a:ahLst/>
              <a:cxnLst/>
              <a:rect l="l" t="t" r="r" b="b"/>
              <a:pathLst>
                <a:path w="6645" h="5957" extrusionOk="0">
                  <a:moveTo>
                    <a:pt x="3343" y="0"/>
                  </a:moveTo>
                  <a:cubicBezTo>
                    <a:pt x="3054" y="0"/>
                    <a:pt x="2766" y="158"/>
                    <a:pt x="2629" y="476"/>
                  </a:cubicBezTo>
                  <a:lnTo>
                    <a:pt x="2292" y="1149"/>
                  </a:lnTo>
                  <a:cubicBezTo>
                    <a:pt x="2166" y="1380"/>
                    <a:pt x="1956" y="1548"/>
                    <a:pt x="1683" y="1590"/>
                  </a:cubicBezTo>
                  <a:lnTo>
                    <a:pt x="947" y="1695"/>
                  </a:lnTo>
                  <a:cubicBezTo>
                    <a:pt x="274" y="1759"/>
                    <a:pt x="1" y="2600"/>
                    <a:pt x="505" y="3062"/>
                  </a:cubicBezTo>
                  <a:lnTo>
                    <a:pt x="1031" y="3588"/>
                  </a:lnTo>
                  <a:cubicBezTo>
                    <a:pt x="1220" y="3756"/>
                    <a:pt x="1304" y="4029"/>
                    <a:pt x="1262" y="4281"/>
                  </a:cubicBezTo>
                  <a:lnTo>
                    <a:pt x="1136" y="5017"/>
                  </a:lnTo>
                  <a:cubicBezTo>
                    <a:pt x="1053" y="5532"/>
                    <a:pt x="1455" y="5955"/>
                    <a:pt x="1917" y="5955"/>
                  </a:cubicBezTo>
                  <a:cubicBezTo>
                    <a:pt x="2041" y="5955"/>
                    <a:pt x="2168" y="5925"/>
                    <a:pt x="2292" y="5858"/>
                  </a:cubicBezTo>
                  <a:lnTo>
                    <a:pt x="2965" y="5522"/>
                  </a:lnTo>
                  <a:cubicBezTo>
                    <a:pt x="3081" y="5459"/>
                    <a:pt x="3207" y="5427"/>
                    <a:pt x="3333" y="5427"/>
                  </a:cubicBezTo>
                  <a:cubicBezTo>
                    <a:pt x="3459" y="5427"/>
                    <a:pt x="3585" y="5459"/>
                    <a:pt x="3701" y="5522"/>
                  </a:cubicBezTo>
                  <a:lnTo>
                    <a:pt x="4374" y="5858"/>
                  </a:lnTo>
                  <a:cubicBezTo>
                    <a:pt x="4500" y="5926"/>
                    <a:pt x="4632" y="5957"/>
                    <a:pt x="4759" y="5957"/>
                  </a:cubicBezTo>
                  <a:cubicBezTo>
                    <a:pt x="5223" y="5957"/>
                    <a:pt x="5629" y="5545"/>
                    <a:pt x="5530" y="5017"/>
                  </a:cubicBezTo>
                  <a:lnTo>
                    <a:pt x="5404" y="4281"/>
                  </a:lnTo>
                  <a:cubicBezTo>
                    <a:pt x="5362" y="4029"/>
                    <a:pt x="5446" y="3756"/>
                    <a:pt x="5635" y="3588"/>
                  </a:cubicBezTo>
                  <a:lnTo>
                    <a:pt x="6161" y="3062"/>
                  </a:lnTo>
                  <a:cubicBezTo>
                    <a:pt x="6644" y="2578"/>
                    <a:pt x="6371" y="1780"/>
                    <a:pt x="5719" y="1695"/>
                  </a:cubicBezTo>
                  <a:lnTo>
                    <a:pt x="4983" y="1590"/>
                  </a:lnTo>
                  <a:cubicBezTo>
                    <a:pt x="4731" y="1527"/>
                    <a:pt x="4500" y="1380"/>
                    <a:pt x="4395" y="1128"/>
                  </a:cubicBezTo>
                  <a:lnTo>
                    <a:pt x="4058" y="455"/>
                  </a:lnTo>
                  <a:cubicBezTo>
                    <a:pt x="3912" y="153"/>
                    <a:pt x="3627" y="0"/>
                    <a:pt x="3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4" name="Google Shape;1574;p30"/>
          <p:cNvSpPr/>
          <p:nvPr/>
        </p:nvSpPr>
        <p:spPr>
          <a:xfrm rot="5400000">
            <a:off x="1881027" y="993176"/>
            <a:ext cx="72836" cy="74028"/>
          </a:xfrm>
          <a:custGeom>
            <a:avLst/>
            <a:gdLst/>
            <a:ahLst/>
            <a:cxnLst/>
            <a:rect l="l" t="t" r="r" b="b"/>
            <a:pathLst>
              <a:path w="1348" h="1370" extrusionOk="0">
                <a:moveTo>
                  <a:pt x="686" y="137"/>
                </a:moveTo>
                <a:cubicBezTo>
                  <a:pt x="982" y="137"/>
                  <a:pt x="1211" y="388"/>
                  <a:pt x="1211" y="685"/>
                </a:cubicBezTo>
                <a:cubicBezTo>
                  <a:pt x="1211" y="982"/>
                  <a:pt x="982" y="1210"/>
                  <a:pt x="686" y="1210"/>
                </a:cubicBezTo>
                <a:cubicBezTo>
                  <a:pt x="389" y="1210"/>
                  <a:pt x="138" y="982"/>
                  <a:pt x="138" y="685"/>
                </a:cubicBezTo>
                <a:cubicBezTo>
                  <a:pt x="138" y="388"/>
                  <a:pt x="389" y="137"/>
                  <a:pt x="686" y="137"/>
                </a:cubicBezTo>
                <a:close/>
                <a:moveTo>
                  <a:pt x="686" y="0"/>
                </a:moveTo>
                <a:cubicBezTo>
                  <a:pt x="298" y="0"/>
                  <a:pt x="1" y="320"/>
                  <a:pt x="1" y="685"/>
                </a:cubicBezTo>
                <a:cubicBezTo>
                  <a:pt x="1" y="1050"/>
                  <a:pt x="298" y="1370"/>
                  <a:pt x="686" y="1370"/>
                </a:cubicBezTo>
                <a:cubicBezTo>
                  <a:pt x="1051" y="1370"/>
                  <a:pt x="1348" y="1050"/>
                  <a:pt x="1348" y="685"/>
                </a:cubicBezTo>
                <a:cubicBezTo>
                  <a:pt x="1348" y="320"/>
                  <a:pt x="1051" y="0"/>
                  <a:pt x="6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706;p34">
            <a:extLst>
              <a:ext uri="{FF2B5EF4-FFF2-40B4-BE49-F238E27FC236}">
                <a16:creationId xmlns:a16="http://schemas.microsoft.com/office/drawing/2014/main" id="{F1CE98BA-DD1E-4A4E-8E65-ABD9975F6695}"/>
              </a:ext>
            </a:extLst>
          </p:cNvPr>
          <p:cNvSpPr txBox="1"/>
          <p:nvPr/>
        </p:nvSpPr>
        <p:spPr>
          <a:xfrm>
            <a:off x="63325" y="1961196"/>
            <a:ext cx="2799013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/>
            <a:r>
              <a:rPr lang="en-US" sz="2000">
                <a:solidFill>
                  <a:srgbClr val="FF574D"/>
                </a:solidFill>
                <a:latin typeface="Bebas Neue"/>
                <a:sym typeface="Bebas Neue"/>
              </a:rPr>
              <a:t>Reduced/No misclassification</a:t>
            </a:r>
            <a:endParaRPr lang="en" sz="2000">
              <a:solidFill>
                <a:srgbClr val="FF574D"/>
              </a:solidFill>
              <a:latin typeface="Bebas Neue"/>
              <a:ea typeface="Bebas Neue"/>
              <a:cs typeface="Bebas Neue"/>
            </a:endParaRPr>
          </a:p>
        </p:txBody>
      </p:sp>
      <p:pic>
        <p:nvPicPr>
          <p:cNvPr id="80" name="Picture 2">
            <a:extLst>
              <a:ext uri="{FF2B5EF4-FFF2-40B4-BE49-F238E27FC236}">
                <a16:creationId xmlns:a16="http://schemas.microsoft.com/office/drawing/2014/main" id="{C0BCF801-8DB8-694A-9D82-4A401712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13943"/>
          <a:stretch/>
        </p:blipFill>
        <p:spPr bwMode="auto">
          <a:xfrm>
            <a:off x="3290665" y="1121839"/>
            <a:ext cx="5500430" cy="371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11;p30">
            <a:extLst>
              <a:ext uri="{FF2B5EF4-FFF2-40B4-BE49-F238E27FC236}">
                <a16:creationId xmlns:a16="http://schemas.microsoft.com/office/drawing/2014/main" id="{C0DC5192-DDB8-4F7D-ADF2-94EA39CD961F}"/>
              </a:ext>
            </a:extLst>
          </p:cNvPr>
          <p:cNvSpPr txBox="1">
            <a:spLocks/>
          </p:cNvSpPr>
          <p:nvPr/>
        </p:nvSpPr>
        <p:spPr>
          <a:xfrm>
            <a:off x="701" y="2867761"/>
            <a:ext cx="3203274" cy="11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/>
              <a:t>Help Craigslist to identify if it is a real résumé or not. Real résumés will be posted successfully and a fake résumé will not be posted and users will be informed that they need to modify their posts.</a:t>
            </a:r>
          </a:p>
        </p:txBody>
      </p:sp>
    </p:spTree>
    <p:extLst>
      <p:ext uri="{BB962C8B-B14F-4D97-AF65-F5344CB8AC3E}">
        <p14:creationId xmlns:p14="http://schemas.microsoft.com/office/powerpoint/2010/main" val="100758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0"/>
          <p:cNvSpPr txBox="1">
            <a:spLocks noGrp="1"/>
          </p:cNvSpPr>
          <p:nvPr>
            <p:ph type="title"/>
          </p:nvPr>
        </p:nvSpPr>
        <p:spPr>
          <a:xfrm>
            <a:off x="-2079099" y="286824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Project Objective</a:t>
            </a:r>
            <a:endParaRPr/>
          </a:p>
        </p:txBody>
      </p:sp>
      <p:sp>
        <p:nvSpPr>
          <p:cNvPr id="1574" name="Google Shape;1574;p30"/>
          <p:cNvSpPr/>
          <p:nvPr/>
        </p:nvSpPr>
        <p:spPr>
          <a:xfrm rot="5400000">
            <a:off x="1873226" y="1183950"/>
            <a:ext cx="72836" cy="74028"/>
          </a:xfrm>
          <a:custGeom>
            <a:avLst/>
            <a:gdLst/>
            <a:ahLst/>
            <a:cxnLst/>
            <a:rect l="l" t="t" r="r" b="b"/>
            <a:pathLst>
              <a:path w="1348" h="1370" extrusionOk="0">
                <a:moveTo>
                  <a:pt x="686" y="137"/>
                </a:moveTo>
                <a:cubicBezTo>
                  <a:pt x="982" y="137"/>
                  <a:pt x="1211" y="388"/>
                  <a:pt x="1211" y="685"/>
                </a:cubicBezTo>
                <a:cubicBezTo>
                  <a:pt x="1211" y="982"/>
                  <a:pt x="982" y="1210"/>
                  <a:pt x="686" y="1210"/>
                </a:cubicBezTo>
                <a:cubicBezTo>
                  <a:pt x="389" y="1210"/>
                  <a:pt x="138" y="982"/>
                  <a:pt x="138" y="685"/>
                </a:cubicBezTo>
                <a:cubicBezTo>
                  <a:pt x="138" y="388"/>
                  <a:pt x="389" y="137"/>
                  <a:pt x="686" y="137"/>
                </a:cubicBezTo>
                <a:close/>
                <a:moveTo>
                  <a:pt x="686" y="0"/>
                </a:moveTo>
                <a:cubicBezTo>
                  <a:pt x="298" y="0"/>
                  <a:pt x="1" y="320"/>
                  <a:pt x="1" y="685"/>
                </a:cubicBezTo>
                <a:cubicBezTo>
                  <a:pt x="1" y="1050"/>
                  <a:pt x="298" y="1370"/>
                  <a:pt x="686" y="1370"/>
                </a:cubicBezTo>
                <a:cubicBezTo>
                  <a:pt x="1051" y="1370"/>
                  <a:pt x="1348" y="1050"/>
                  <a:pt x="1348" y="685"/>
                </a:cubicBezTo>
                <a:cubicBezTo>
                  <a:pt x="1348" y="320"/>
                  <a:pt x="1051" y="0"/>
                  <a:pt x="6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706;p34">
            <a:extLst>
              <a:ext uri="{FF2B5EF4-FFF2-40B4-BE49-F238E27FC236}">
                <a16:creationId xmlns:a16="http://schemas.microsoft.com/office/drawing/2014/main" id="{F1CE98BA-DD1E-4A4E-8E65-ABD9975F6695}"/>
              </a:ext>
            </a:extLst>
          </p:cNvPr>
          <p:cNvSpPr txBox="1"/>
          <p:nvPr/>
        </p:nvSpPr>
        <p:spPr>
          <a:xfrm>
            <a:off x="605176" y="1964379"/>
            <a:ext cx="17235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800">
                <a:solidFill>
                  <a:srgbClr val="FF574D"/>
                </a:solidFill>
                <a:latin typeface="Bebas Neue"/>
              </a:rPr>
              <a:t>Add job type filters</a:t>
            </a:r>
            <a:endParaRPr lang="en-US" sz="1600"/>
          </a:p>
        </p:txBody>
      </p:sp>
      <p:sp>
        <p:nvSpPr>
          <p:cNvPr id="17" name="Google Shape;1515;p30">
            <a:extLst>
              <a:ext uri="{FF2B5EF4-FFF2-40B4-BE49-F238E27FC236}">
                <a16:creationId xmlns:a16="http://schemas.microsoft.com/office/drawing/2014/main" id="{A3A72D1E-E121-CC44-B321-32BD4310CB79}"/>
              </a:ext>
            </a:extLst>
          </p:cNvPr>
          <p:cNvSpPr/>
          <p:nvPr/>
        </p:nvSpPr>
        <p:spPr>
          <a:xfrm>
            <a:off x="1146949" y="1200034"/>
            <a:ext cx="624406" cy="6231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566;p30">
            <a:extLst>
              <a:ext uri="{FF2B5EF4-FFF2-40B4-BE49-F238E27FC236}">
                <a16:creationId xmlns:a16="http://schemas.microsoft.com/office/drawing/2014/main" id="{D7A496BC-8447-4048-A519-CE479C7DB0C4}"/>
              </a:ext>
            </a:extLst>
          </p:cNvPr>
          <p:cNvGrpSpPr/>
          <p:nvPr/>
        </p:nvGrpSpPr>
        <p:grpSpPr>
          <a:xfrm>
            <a:off x="1248700" y="1382235"/>
            <a:ext cx="420903" cy="258761"/>
            <a:chOff x="3479406" y="2433470"/>
            <a:chExt cx="379328" cy="281738"/>
          </a:xfrm>
        </p:grpSpPr>
        <p:sp>
          <p:nvSpPr>
            <p:cNvPr id="19" name="Google Shape;1567;p30">
              <a:extLst>
                <a:ext uri="{FF2B5EF4-FFF2-40B4-BE49-F238E27FC236}">
                  <a16:creationId xmlns:a16="http://schemas.microsoft.com/office/drawing/2014/main" id="{03612DB0-DE07-8E48-9C49-3EE35369DF26}"/>
                </a:ext>
              </a:extLst>
            </p:cNvPr>
            <p:cNvSpPr/>
            <p:nvPr/>
          </p:nvSpPr>
          <p:spPr>
            <a:xfrm>
              <a:off x="3549217" y="2556544"/>
              <a:ext cx="253724" cy="139858"/>
            </a:xfrm>
            <a:custGeom>
              <a:avLst/>
              <a:gdLst/>
              <a:ahLst/>
              <a:cxnLst/>
              <a:rect l="l" t="t" r="r" b="b"/>
              <a:pathLst>
                <a:path w="16946" h="9341" extrusionOk="0">
                  <a:moveTo>
                    <a:pt x="0" y="1"/>
                  </a:moveTo>
                  <a:lnTo>
                    <a:pt x="0" y="6371"/>
                  </a:lnTo>
                  <a:cubicBezTo>
                    <a:pt x="2447" y="8323"/>
                    <a:pt x="5443" y="9341"/>
                    <a:pt x="8469" y="9341"/>
                  </a:cubicBezTo>
                  <a:cubicBezTo>
                    <a:pt x="10071" y="9341"/>
                    <a:pt x="11682" y="9056"/>
                    <a:pt x="13224" y="8474"/>
                  </a:cubicBezTo>
                  <a:cubicBezTo>
                    <a:pt x="13498" y="8389"/>
                    <a:pt x="13771" y="8284"/>
                    <a:pt x="14023" y="8158"/>
                  </a:cubicBezTo>
                  <a:cubicBezTo>
                    <a:pt x="15075" y="7696"/>
                    <a:pt x="16042" y="7086"/>
                    <a:pt x="16946" y="6371"/>
                  </a:cubicBezTo>
                  <a:lnTo>
                    <a:pt x="16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68;p30">
              <a:extLst>
                <a:ext uri="{FF2B5EF4-FFF2-40B4-BE49-F238E27FC236}">
                  <a16:creationId xmlns:a16="http://schemas.microsoft.com/office/drawing/2014/main" id="{2494F698-E1E2-7540-80A9-E3A73FFBD4FA}"/>
                </a:ext>
              </a:extLst>
            </p:cNvPr>
            <p:cNvSpPr/>
            <p:nvPr/>
          </p:nvSpPr>
          <p:spPr>
            <a:xfrm>
              <a:off x="3549532" y="2556544"/>
              <a:ext cx="62016" cy="129392"/>
            </a:xfrm>
            <a:custGeom>
              <a:avLst/>
              <a:gdLst/>
              <a:ahLst/>
              <a:cxnLst/>
              <a:rect l="l" t="t" r="r" b="b"/>
              <a:pathLst>
                <a:path w="4142" h="8642" extrusionOk="0">
                  <a:moveTo>
                    <a:pt x="0" y="1"/>
                  </a:moveTo>
                  <a:lnTo>
                    <a:pt x="0" y="6371"/>
                  </a:lnTo>
                  <a:cubicBezTo>
                    <a:pt x="1241" y="7359"/>
                    <a:pt x="2649" y="8137"/>
                    <a:pt x="4142" y="8642"/>
                  </a:cubicBezTo>
                  <a:lnTo>
                    <a:pt x="4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69;p30">
              <a:extLst>
                <a:ext uri="{FF2B5EF4-FFF2-40B4-BE49-F238E27FC236}">
                  <a16:creationId xmlns:a16="http://schemas.microsoft.com/office/drawing/2014/main" id="{C86869F5-F74A-8044-93A5-C03B6EA3D0FA}"/>
                </a:ext>
              </a:extLst>
            </p:cNvPr>
            <p:cNvSpPr/>
            <p:nvPr/>
          </p:nvSpPr>
          <p:spPr>
            <a:xfrm>
              <a:off x="3746734" y="2570079"/>
              <a:ext cx="12921" cy="113342"/>
            </a:xfrm>
            <a:custGeom>
              <a:avLst/>
              <a:gdLst/>
              <a:ahLst/>
              <a:cxnLst/>
              <a:rect l="l" t="t" r="r" b="b"/>
              <a:pathLst>
                <a:path w="863" h="7570" extrusionOk="0">
                  <a:moveTo>
                    <a:pt x="432" y="1"/>
                  </a:moveTo>
                  <a:cubicBezTo>
                    <a:pt x="216" y="1"/>
                    <a:pt x="1" y="148"/>
                    <a:pt x="32" y="442"/>
                  </a:cubicBezTo>
                  <a:lnTo>
                    <a:pt x="32" y="7570"/>
                  </a:lnTo>
                  <a:cubicBezTo>
                    <a:pt x="306" y="7485"/>
                    <a:pt x="579" y="7380"/>
                    <a:pt x="831" y="7254"/>
                  </a:cubicBezTo>
                  <a:lnTo>
                    <a:pt x="831" y="442"/>
                  </a:lnTo>
                  <a:cubicBezTo>
                    <a:pt x="863" y="148"/>
                    <a:pt x="647" y="1"/>
                    <a:pt x="432" y="1"/>
                  </a:cubicBezTo>
                  <a:close/>
                </a:path>
              </a:pathLst>
            </a:custGeom>
            <a:solidFill>
              <a:srgbClr val="2E2EA2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70;p30">
              <a:extLst>
                <a:ext uri="{FF2B5EF4-FFF2-40B4-BE49-F238E27FC236}">
                  <a16:creationId xmlns:a16="http://schemas.microsoft.com/office/drawing/2014/main" id="{A563A0F2-E45B-AC47-A5F8-42343C529F7E}"/>
                </a:ext>
              </a:extLst>
            </p:cNvPr>
            <p:cNvSpPr/>
            <p:nvPr/>
          </p:nvSpPr>
          <p:spPr>
            <a:xfrm>
              <a:off x="3549532" y="2556544"/>
              <a:ext cx="253410" cy="56057"/>
            </a:xfrm>
            <a:custGeom>
              <a:avLst/>
              <a:gdLst/>
              <a:ahLst/>
              <a:cxnLst/>
              <a:rect l="l" t="t" r="r" b="b"/>
              <a:pathLst>
                <a:path w="16925" h="3744" extrusionOk="0">
                  <a:moveTo>
                    <a:pt x="0" y="1"/>
                  </a:moveTo>
                  <a:lnTo>
                    <a:pt x="0" y="526"/>
                  </a:lnTo>
                  <a:lnTo>
                    <a:pt x="8452" y="3743"/>
                  </a:lnTo>
                  <a:lnTo>
                    <a:pt x="16925" y="526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rgbClr val="2E2EA2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71;p30">
              <a:extLst>
                <a:ext uri="{FF2B5EF4-FFF2-40B4-BE49-F238E27FC236}">
                  <a16:creationId xmlns:a16="http://schemas.microsoft.com/office/drawing/2014/main" id="{35817AC9-1458-B847-9464-438CCD825048}"/>
                </a:ext>
              </a:extLst>
            </p:cNvPr>
            <p:cNvSpPr/>
            <p:nvPr/>
          </p:nvSpPr>
          <p:spPr>
            <a:xfrm>
              <a:off x="3479406" y="2433470"/>
              <a:ext cx="379328" cy="171255"/>
            </a:xfrm>
            <a:custGeom>
              <a:avLst/>
              <a:gdLst/>
              <a:ahLst/>
              <a:cxnLst/>
              <a:rect l="l" t="t" r="r" b="b"/>
              <a:pathLst>
                <a:path w="25335" h="11438" extrusionOk="0">
                  <a:moveTo>
                    <a:pt x="12657" y="0"/>
                  </a:moveTo>
                  <a:lnTo>
                    <a:pt x="0" y="4836"/>
                  </a:lnTo>
                  <a:lnTo>
                    <a:pt x="0" y="6623"/>
                  </a:lnTo>
                  <a:lnTo>
                    <a:pt x="12657" y="11437"/>
                  </a:lnTo>
                  <a:lnTo>
                    <a:pt x="25335" y="6623"/>
                  </a:lnTo>
                  <a:lnTo>
                    <a:pt x="25335" y="4836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72;p30">
              <a:extLst>
                <a:ext uri="{FF2B5EF4-FFF2-40B4-BE49-F238E27FC236}">
                  <a16:creationId xmlns:a16="http://schemas.microsoft.com/office/drawing/2014/main" id="{B273D8EC-59C5-A44C-B0FE-A23AF46AF2FC}"/>
                </a:ext>
              </a:extLst>
            </p:cNvPr>
            <p:cNvSpPr/>
            <p:nvPr/>
          </p:nvSpPr>
          <p:spPr>
            <a:xfrm>
              <a:off x="3486572" y="2505862"/>
              <a:ext cx="189507" cy="98863"/>
            </a:xfrm>
            <a:custGeom>
              <a:avLst/>
              <a:gdLst/>
              <a:ahLst/>
              <a:cxnLst/>
              <a:rect l="l" t="t" r="r" b="b"/>
              <a:pathLst>
                <a:path w="12657" h="6603" extrusionOk="0">
                  <a:moveTo>
                    <a:pt x="0" y="1"/>
                  </a:moveTo>
                  <a:lnTo>
                    <a:pt x="0" y="1788"/>
                  </a:lnTo>
                  <a:lnTo>
                    <a:pt x="12657" y="6602"/>
                  </a:lnTo>
                  <a:lnTo>
                    <a:pt x="12657" y="4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73;p30">
              <a:extLst>
                <a:ext uri="{FF2B5EF4-FFF2-40B4-BE49-F238E27FC236}">
                  <a16:creationId xmlns:a16="http://schemas.microsoft.com/office/drawing/2014/main" id="{02BAC04C-9555-714B-A5D0-FADE9C4C611A}"/>
                </a:ext>
              </a:extLst>
            </p:cNvPr>
            <p:cNvSpPr/>
            <p:nvPr/>
          </p:nvSpPr>
          <p:spPr>
            <a:xfrm>
              <a:off x="3667994" y="2491294"/>
              <a:ext cx="111650" cy="223914"/>
            </a:xfrm>
            <a:custGeom>
              <a:avLst/>
              <a:gdLst/>
              <a:ahLst/>
              <a:cxnLst/>
              <a:rect l="l" t="t" r="r" b="b"/>
              <a:pathLst>
                <a:path w="7457" h="14955" extrusionOk="0">
                  <a:moveTo>
                    <a:pt x="560" y="0"/>
                  </a:moveTo>
                  <a:cubicBezTo>
                    <a:pt x="189" y="0"/>
                    <a:pt x="1" y="537"/>
                    <a:pt x="393" y="742"/>
                  </a:cubicBezTo>
                  <a:lnTo>
                    <a:pt x="6679" y="3581"/>
                  </a:lnTo>
                  <a:lnTo>
                    <a:pt x="6679" y="14577"/>
                  </a:lnTo>
                  <a:cubicBezTo>
                    <a:pt x="6679" y="14787"/>
                    <a:pt x="6847" y="14955"/>
                    <a:pt x="7057" y="14955"/>
                  </a:cubicBezTo>
                  <a:cubicBezTo>
                    <a:pt x="7268" y="14955"/>
                    <a:pt x="7457" y="14787"/>
                    <a:pt x="7457" y="14577"/>
                  </a:cubicBezTo>
                  <a:lnTo>
                    <a:pt x="7457" y="3328"/>
                  </a:lnTo>
                  <a:cubicBezTo>
                    <a:pt x="7436" y="3181"/>
                    <a:pt x="7352" y="3034"/>
                    <a:pt x="7226" y="2971"/>
                  </a:cubicBezTo>
                  <a:lnTo>
                    <a:pt x="708" y="28"/>
                  </a:lnTo>
                  <a:cubicBezTo>
                    <a:pt x="656" y="9"/>
                    <a:pt x="607" y="0"/>
                    <a:pt x="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DC12CC-139A-194F-8DDA-3A4096A5E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81"/>
          <a:stretch/>
        </p:blipFill>
        <p:spPr bwMode="auto">
          <a:xfrm>
            <a:off x="3018524" y="1257382"/>
            <a:ext cx="566998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11;p30">
            <a:extLst>
              <a:ext uri="{FF2B5EF4-FFF2-40B4-BE49-F238E27FC236}">
                <a16:creationId xmlns:a16="http://schemas.microsoft.com/office/drawing/2014/main" id="{1A2ED019-71CD-49FD-8613-83D796F35564}"/>
              </a:ext>
            </a:extLst>
          </p:cNvPr>
          <p:cNvSpPr txBox="1">
            <a:spLocks/>
          </p:cNvSpPr>
          <p:nvPr/>
        </p:nvSpPr>
        <p:spPr>
          <a:xfrm>
            <a:off x="346938" y="3026279"/>
            <a:ext cx="2485770" cy="11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/>
              <a:t>Resumes will be automatically added to the suitable subcategory that help employers quickly target the correct group of the working candidates</a:t>
            </a:r>
          </a:p>
        </p:txBody>
      </p:sp>
    </p:spTree>
    <p:extLst>
      <p:ext uri="{BB962C8B-B14F-4D97-AF65-F5344CB8AC3E}">
        <p14:creationId xmlns:p14="http://schemas.microsoft.com/office/powerpoint/2010/main" val="65150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6;p34">
            <a:extLst>
              <a:ext uri="{FF2B5EF4-FFF2-40B4-BE49-F238E27FC236}">
                <a16:creationId xmlns:a16="http://schemas.microsoft.com/office/drawing/2014/main" id="{66A30586-C9BA-412D-9417-9933DA307D4D}"/>
              </a:ext>
            </a:extLst>
          </p:cNvPr>
          <p:cNvGrpSpPr/>
          <p:nvPr/>
        </p:nvGrpSpPr>
        <p:grpSpPr>
          <a:xfrm>
            <a:off x="202413" y="102736"/>
            <a:ext cx="612910" cy="746740"/>
            <a:chOff x="3490198" y="1609800"/>
            <a:chExt cx="2163611" cy="2993695"/>
          </a:xfrm>
        </p:grpSpPr>
        <p:grpSp>
          <p:nvGrpSpPr>
            <p:cNvPr id="27" name="Google Shape;1667;p34">
              <a:extLst>
                <a:ext uri="{FF2B5EF4-FFF2-40B4-BE49-F238E27FC236}">
                  <a16:creationId xmlns:a16="http://schemas.microsoft.com/office/drawing/2014/main" id="{6EDFC953-2DC7-489B-B6A6-10C295A4153A}"/>
                </a:ext>
              </a:extLst>
            </p:cNvPr>
            <p:cNvGrpSpPr/>
            <p:nvPr/>
          </p:nvGrpSpPr>
          <p:grpSpPr>
            <a:xfrm>
              <a:off x="3584573" y="1688000"/>
              <a:ext cx="2069236" cy="2915495"/>
              <a:chOff x="5388701" y="2393823"/>
              <a:chExt cx="280982" cy="395896"/>
            </a:xfrm>
          </p:grpSpPr>
          <p:sp>
            <p:nvSpPr>
              <p:cNvPr id="59" name="Google Shape;1668;p34">
                <a:extLst>
                  <a:ext uri="{FF2B5EF4-FFF2-40B4-BE49-F238E27FC236}">
                    <a16:creationId xmlns:a16="http://schemas.microsoft.com/office/drawing/2014/main" id="{56AB3829-8306-45AD-8D68-204930CC2A3E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9;p34">
                <a:extLst>
                  <a:ext uri="{FF2B5EF4-FFF2-40B4-BE49-F238E27FC236}">
                    <a16:creationId xmlns:a16="http://schemas.microsoft.com/office/drawing/2014/main" id="{BBEE433A-6F33-459D-BFDF-EFD5BDF00388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rgbClr val="2E2EA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670;p34">
              <a:extLst>
                <a:ext uri="{FF2B5EF4-FFF2-40B4-BE49-F238E27FC236}">
                  <a16:creationId xmlns:a16="http://schemas.microsoft.com/office/drawing/2014/main" id="{11318E6D-F1CF-4C59-8BED-488ECE25F8EE}"/>
                </a:ext>
              </a:extLst>
            </p:cNvPr>
            <p:cNvGrpSpPr/>
            <p:nvPr/>
          </p:nvGrpSpPr>
          <p:grpSpPr>
            <a:xfrm>
              <a:off x="3490198" y="1609800"/>
              <a:ext cx="2069236" cy="2915495"/>
              <a:chOff x="5388701" y="2393823"/>
              <a:chExt cx="280982" cy="395896"/>
            </a:xfrm>
          </p:grpSpPr>
          <p:sp>
            <p:nvSpPr>
              <p:cNvPr id="30" name="Google Shape;1671;p34">
                <a:extLst>
                  <a:ext uri="{FF2B5EF4-FFF2-40B4-BE49-F238E27FC236}">
                    <a16:creationId xmlns:a16="http://schemas.microsoft.com/office/drawing/2014/main" id="{408EFD27-7DD0-4C07-B0AB-77319545672C}"/>
                  </a:ext>
                </a:extLst>
              </p:cNvPr>
              <p:cNvSpPr/>
              <p:nvPr/>
            </p:nvSpPr>
            <p:spPr>
              <a:xfrm>
                <a:off x="5388701" y="2419243"/>
                <a:ext cx="280982" cy="370476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4108" extrusionOk="0">
                    <a:moveTo>
                      <a:pt x="737" y="1"/>
                    </a:moveTo>
                    <a:cubicBezTo>
                      <a:pt x="326" y="1"/>
                      <a:pt x="0" y="326"/>
                      <a:pt x="0" y="738"/>
                    </a:cubicBezTo>
                    <a:lnTo>
                      <a:pt x="0" y="13380"/>
                    </a:lnTo>
                    <a:cubicBezTo>
                      <a:pt x="0" y="13782"/>
                      <a:pt x="326" y="14108"/>
                      <a:pt x="737" y="14108"/>
                    </a:cubicBezTo>
                    <a:lnTo>
                      <a:pt x="9972" y="14108"/>
                    </a:lnTo>
                    <a:cubicBezTo>
                      <a:pt x="10374" y="14108"/>
                      <a:pt x="10700" y="13782"/>
                      <a:pt x="10700" y="13380"/>
                    </a:cubicBezTo>
                    <a:lnTo>
                      <a:pt x="10700" y="728"/>
                    </a:lnTo>
                    <a:cubicBezTo>
                      <a:pt x="10700" y="326"/>
                      <a:pt x="10374" y="1"/>
                      <a:pt x="9972" y="1"/>
                    </a:cubicBezTo>
                    <a:lnTo>
                      <a:pt x="6077" y="1"/>
                    </a:lnTo>
                    <a:cubicBezTo>
                      <a:pt x="6058" y="393"/>
                      <a:pt x="5742" y="700"/>
                      <a:pt x="5350" y="700"/>
                    </a:cubicBezTo>
                    <a:cubicBezTo>
                      <a:pt x="4958" y="700"/>
                      <a:pt x="4632" y="393"/>
                      <a:pt x="4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2;p34">
                <a:extLst>
                  <a:ext uri="{FF2B5EF4-FFF2-40B4-BE49-F238E27FC236}">
                    <a16:creationId xmlns:a16="http://schemas.microsoft.com/office/drawing/2014/main" id="{9C3F0374-8834-4822-B259-4400242685CF}"/>
                  </a:ext>
                </a:extLst>
              </p:cNvPr>
              <p:cNvSpPr/>
              <p:nvPr/>
            </p:nvSpPr>
            <p:spPr>
              <a:xfrm>
                <a:off x="5401516" y="2419506"/>
                <a:ext cx="255352" cy="344584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3122" extrusionOk="0">
                    <a:moveTo>
                      <a:pt x="2192" y="1"/>
                    </a:moveTo>
                    <a:lnTo>
                      <a:pt x="2192" y="240"/>
                    </a:lnTo>
                    <a:cubicBezTo>
                      <a:pt x="2192" y="374"/>
                      <a:pt x="2087" y="479"/>
                      <a:pt x="1953" y="479"/>
                    </a:cubicBezTo>
                    <a:lnTo>
                      <a:pt x="488" y="479"/>
                    </a:lnTo>
                    <a:cubicBezTo>
                      <a:pt x="211" y="479"/>
                      <a:pt x="0" y="699"/>
                      <a:pt x="0" y="967"/>
                    </a:cubicBezTo>
                    <a:lnTo>
                      <a:pt x="0" y="12633"/>
                    </a:lnTo>
                    <a:cubicBezTo>
                      <a:pt x="0" y="12901"/>
                      <a:pt x="220" y="13121"/>
                      <a:pt x="488" y="13121"/>
                    </a:cubicBezTo>
                    <a:lnTo>
                      <a:pt x="9236" y="13121"/>
                    </a:lnTo>
                    <a:cubicBezTo>
                      <a:pt x="9504" y="13121"/>
                      <a:pt x="9724" y="12901"/>
                      <a:pt x="9724" y="12633"/>
                    </a:cubicBezTo>
                    <a:lnTo>
                      <a:pt x="9724" y="967"/>
                    </a:lnTo>
                    <a:cubicBezTo>
                      <a:pt x="9724" y="699"/>
                      <a:pt x="9504" y="479"/>
                      <a:pt x="9236" y="479"/>
                    </a:cubicBezTo>
                    <a:lnTo>
                      <a:pt x="7781" y="479"/>
                    </a:lnTo>
                    <a:cubicBezTo>
                      <a:pt x="7647" y="479"/>
                      <a:pt x="7542" y="374"/>
                      <a:pt x="7542" y="240"/>
                    </a:cubicBezTo>
                    <a:lnTo>
                      <a:pt x="7542" y="1"/>
                    </a:lnTo>
                    <a:lnTo>
                      <a:pt x="5599" y="1"/>
                    </a:lnTo>
                    <a:cubicBezTo>
                      <a:pt x="5580" y="393"/>
                      <a:pt x="5254" y="699"/>
                      <a:pt x="4872" y="699"/>
                    </a:cubicBezTo>
                    <a:cubicBezTo>
                      <a:pt x="4479" y="699"/>
                      <a:pt x="4154" y="393"/>
                      <a:pt x="4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3;p34">
                <a:extLst>
                  <a:ext uri="{FF2B5EF4-FFF2-40B4-BE49-F238E27FC236}">
                    <a16:creationId xmlns:a16="http://schemas.microsoft.com/office/drawing/2014/main" id="{5AA02B8A-0401-4AFB-9BB7-301A098B1BD0}"/>
                  </a:ext>
                </a:extLst>
              </p:cNvPr>
              <p:cNvSpPr/>
              <p:nvPr/>
            </p:nvSpPr>
            <p:spPr>
              <a:xfrm>
                <a:off x="5414330" y="2444899"/>
                <a:ext cx="229722" cy="306375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1667" extrusionOk="0">
                    <a:moveTo>
                      <a:pt x="240" y="0"/>
                    </a:moveTo>
                    <a:cubicBezTo>
                      <a:pt x="106" y="0"/>
                      <a:pt x="0" y="105"/>
                      <a:pt x="0" y="239"/>
                    </a:cubicBezTo>
                    <a:lnTo>
                      <a:pt x="0" y="11427"/>
                    </a:lnTo>
                    <a:cubicBezTo>
                      <a:pt x="0" y="11561"/>
                      <a:pt x="106" y="11666"/>
                      <a:pt x="240" y="11666"/>
                    </a:cubicBezTo>
                    <a:lnTo>
                      <a:pt x="8508" y="11666"/>
                    </a:lnTo>
                    <a:cubicBezTo>
                      <a:pt x="8642" y="11666"/>
                      <a:pt x="8748" y="11561"/>
                      <a:pt x="8738" y="11427"/>
                    </a:cubicBezTo>
                    <a:lnTo>
                      <a:pt x="8738" y="239"/>
                    </a:lnTo>
                    <a:cubicBezTo>
                      <a:pt x="8738" y="105"/>
                      <a:pt x="8633" y="0"/>
                      <a:pt x="8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4;p34">
                <a:extLst>
                  <a:ext uri="{FF2B5EF4-FFF2-40B4-BE49-F238E27FC236}">
                    <a16:creationId xmlns:a16="http://schemas.microsoft.com/office/drawing/2014/main" id="{5C521992-8D70-4817-952D-F74EC07874F4}"/>
                  </a:ext>
                </a:extLst>
              </p:cNvPr>
              <p:cNvSpPr/>
              <p:nvPr/>
            </p:nvSpPr>
            <p:spPr>
              <a:xfrm>
                <a:off x="5471866" y="2393823"/>
                <a:ext cx="114625" cy="57378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2185" extrusionOk="0">
                    <a:moveTo>
                      <a:pt x="2177" y="617"/>
                    </a:moveTo>
                    <a:cubicBezTo>
                      <a:pt x="2362" y="617"/>
                      <a:pt x="2537" y="758"/>
                      <a:pt x="2537" y="979"/>
                    </a:cubicBezTo>
                    <a:cubicBezTo>
                      <a:pt x="2537" y="1170"/>
                      <a:pt x="2384" y="1333"/>
                      <a:pt x="2183" y="1333"/>
                    </a:cubicBezTo>
                    <a:cubicBezTo>
                      <a:pt x="1858" y="1333"/>
                      <a:pt x="1704" y="950"/>
                      <a:pt x="1925" y="720"/>
                    </a:cubicBezTo>
                    <a:cubicBezTo>
                      <a:pt x="1999" y="649"/>
                      <a:pt x="2089" y="617"/>
                      <a:pt x="2177" y="617"/>
                    </a:cubicBezTo>
                    <a:close/>
                    <a:moveTo>
                      <a:pt x="2184" y="0"/>
                    </a:moveTo>
                    <a:cubicBezTo>
                      <a:pt x="1858" y="0"/>
                      <a:pt x="1532" y="160"/>
                      <a:pt x="1350" y="481"/>
                    </a:cubicBezTo>
                    <a:lnTo>
                      <a:pt x="479" y="481"/>
                    </a:lnTo>
                    <a:cubicBezTo>
                      <a:pt x="212" y="481"/>
                      <a:pt x="1" y="701"/>
                      <a:pt x="1" y="969"/>
                    </a:cubicBezTo>
                    <a:lnTo>
                      <a:pt x="1" y="1945"/>
                    </a:lnTo>
                    <a:cubicBezTo>
                      <a:pt x="1" y="2079"/>
                      <a:pt x="106" y="2184"/>
                      <a:pt x="240" y="2184"/>
                    </a:cubicBezTo>
                    <a:lnTo>
                      <a:pt x="4126" y="2184"/>
                    </a:lnTo>
                    <a:cubicBezTo>
                      <a:pt x="4260" y="2184"/>
                      <a:pt x="4365" y="2079"/>
                      <a:pt x="4365" y="1945"/>
                    </a:cubicBezTo>
                    <a:lnTo>
                      <a:pt x="4365" y="969"/>
                    </a:lnTo>
                    <a:cubicBezTo>
                      <a:pt x="4365" y="701"/>
                      <a:pt x="4154" y="490"/>
                      <a:pt x="3886" y="481"/>
                    </a:cubicBezTo>
                    <a:lnTo>
                      <a:pt x="3025" y="481"/>
                    </a:lnTo>
                    <a:cubicBezTo>
                      <a:pt x="2839" y="160"/>
                      <a:pt x="2511" y="0"/>
                      <a:pt x="2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5;p34">
                <a:extLst>
                  <a:ext uri="{FF2B5EF4-FFF2-40B4-BE49-F238E27FC236}">
                    <a16:creationId xmlns:a16="http://schemas.microsoft.com/office/drawing/2014/main" id="{F7B1A39E-2F99-4210-9DAD-811D114A4CAA}"/>
                  </a:ext>
                </a:extLst>
              </p:cNvPr>
              <p:cNvSpPr/>
              <p:nvPr/>
            </p:nvSpPr>
            <p:spPr>
              <a:xfrm>
                <a:off x="5471866" y="2438597"/>
                <a:ext cx="114625" cy="12605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480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cubicBezTo>
                      <a:pt x="1" y="374"/>
                      <a:pt x="106" y="479"/>
                      <a:pt x="240" y="479"/>
                    </a:cubicBezTo>
                    <a:lnTo>
                      <a:pt x="4126" y="479"/>
                    </a:lnTo>
                    <a:cubicBezTo>
                      <a:pt x="4260" y="479"/>
                      <a:pt x="4365" y="374"/>
                      <a:pt x="4365" y="240"/>
                    </a:cubicBezTo>
                    <a:cubicBezTo>
                      <a:pt x="4365" y="106"/>
                      <a:pt x="4260" y="1"/>
                      <a:pt x="4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6;p34">
                <a:extLst>
                  <a:ext uri="{FF2B5EF4-FFF2-40B4-BE49-F238E27FC236}">
                    <a16:creationId xmlns:a16="http://schemas.microsoft.com/office/drawing/2014/main" id="{234E2ED0-4EE3-4CEF-8417-2752E4C78882}"/>
                  </a:ext>
                </a:extLst>
              </p:cNvPr>
              <p:cNvSpPr/>
              <p:nvPr/>
            </p:nvSpPr>
            <p:spPr>
              <a:xfrm>
                <a:off x="5542007" y="2483344"/>
                <a:ext cx="76417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967" extrusionOk="0">
                    <a:moveTo>
                      <a:pt x="239" y="0"/>
                    </a:moveTo>
                    <a:cubicBezTo>
                      <a:pt x="105" y="0"/>
                      <a:pt x="0" y="106"/>
                      <a:pt x="0" y="240"/>
                    </a:cubicBezTo>
                    <a:lnTo>
                      <a:pt x="0" y="718"/>
                    </a:lnTo>
                    <a:cubicBezTo>
                      <a:pt x="0" y="852"/>
                      <a:pt x="105" y="967"/>
                      <a:pt x="239" y="967"/>
                    </a:cubicBezTo>
                    <a:lnTo>
                      <a:pt x="2670" y="967"/>
                    </a:lnTo>
                    <a:cubicBezTo>
                      <a:pt x="2804" y="967"/>
                      <a:pt x="2909" y="862"/>
                      <a:pt x="2909" y="728"/>
                    </a:cubicBezTo>
                    <a:lnTo>
                      <a:pt x="2909" y="240"/>
                    </a:lnTo>
                    <a:cubicBezTo>
                      <a:pt x="2909" y="106"/>
                      <a:pt x="2804" y="0"/>
                      <a:pt x="2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77;p34">
                <a:extLst>
                  <a:ext uri="{FF2B5EF4-FFF2-40B4-BE49-F238E27FC236}">
                    <a16:creationId xmlns:a16="http://schemas.microsoft.com/office/drawing/2014/main" id="{924A58E6-82B7-4533-8580-E54213593EC9}"/>
                  </a:ext>
                </a:extLst>
              </p:cNvPr>
              <p:cNvSpPr/>
              <p:nvPr/>
            </p:nvSpPr>
            <p:spPr>
              <a:xfrm>
                <a:off x="5539722" y="2527828"/>
                <a:ext cx="8096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489" extrusionOk="0">
                    <a:moveTo>
                      <a:pt x="326" y="0"/>
                    </a:moveTo>
                    <a:cubicBezTo>
                      <a:pt x="1" y="0"/>
                      <a:pt x="1" y="488"/>
                      <a:pt x="326" y="488"/>
                    </a:cubicBezTo>
                    <a:lnTo>
                      <a:pt x="2757" y="488"/>
                    </a:lnTo>
                    <a:cubicBezTo>
                      <a:pt x="3083" y="488"/>
                      <a:pt x="3083" y="0"/>
                      <a:pt x="2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78;p34">
                <a:extLst>
                  <a:ext uri="{FF2B5EF4-FFF2-40B4-BE49-F238E27FC236}">
                    <a16:creationId xmlns:a16="http://schemas.microsoft.com/office/drawing/2014/main" id="{18F4D60D-F6ED-4966-B9E6-5B49252AB087}"/>
                  </a:ext>
                </a:extLst>
              </p:cNvPr>
              <p:cNvSpPr/>
              <p:nvPr/>
            </p:nvSpPr>
            <p:spPr>
              <a:xfrm>
                <a:off x="5539722" y="2553458"/>
                <a:ext cx="42751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489" extrusionOk="0">
                    <a:moveTo>
                      <a:pt x="326" y="1"/>
                    </a:moveTo>
                    <a:cubicBezTo>
                      <a:pt x="1" y="1"/>
                      <a:pt x="1" y="489"/>
                      <a:pt x="326" y="489"/>
                    </a:cubicBezTo>
                    <a:lnTo>
                      <a:pt x="1302" y="489"/>
                    </a:lnTo>
                    <a:cubicBezTo>
                      <a:pt x="1628" y="489"/>
                      <a:pt x="1628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79;p34">
                <a:extLst>
                  <a:ext uri="{FF2B5EF4-FFF2-40B4-BE49-F238E27FC236}">
                    <a16:creationId xmlns:a16="http://schemas.microsoft.com/office/drawing/2014/main" id="{471C029A-B58C-4985-8964-5D8C8CDAD055}"/>
                  </a:ext>
                </a:extLst>
              </p:cNvPr>
              <p:cNvSpPr/>
              <p:nvPr/>
            </p:nvSpPr>
            <p:spPr>
              <a:xfrm>
                <a:off x="5437702" y="2604481"/>
                <a:ext cx="182980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489" extrusionOk="0">
                    <a:moveTo>
                      <a:pt x="316" y="0"/>
                    </a:moveTo>
                    <a:cubicBezTo>
                      <a:pt x="0" y="0"/>
                      <a:pt x="0" y="488"/>
                      <a:pt x="316" y="488"/>
                    </a:cubicBezTo>
                    <a:lnTo>
                      <a:pt x="6642" y="488"/>
                    </a:lnTo>
                    <a:cubicBezTo>
                      <a:pt x="6968" y="488"/>
                      <a:pt x="6968" y="0"/>
                      <a:pt x="66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0;p34">
                <a:extLst>
                  <a:ext uri="{FF2B5EF4-FFF2-40B4-BE49-F238E27FC236}">
                    <a16:creationId xmlns:a16="http://schemas.microsoft.com/office/drawing/2014/main" id="{BDB5CE83-3CA9-4026-BBE4-9379C3398EF9}"/>
                  </a:ext>
                </a:extLst>
              </p:cNvPr>
              <p:cNvSpPr/>
              <p:nvPr/>
            </p:nvSpPr>
            <p:spPr>
              <a:xfrm>
                <a:off x="5437702" y="2630111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81;p34">
                <a:extLst>
                  <a:ext uri="{FF2B5EF4-FFF2-40B4-BE49-F238E27FC236}">
                    <a16:creationId xmlns:a16="http://schemas.microsoft.com/office/drawing/2014/main" id="{5AA6195E-2C57-4A32-B260-C3C15D04993D}"/>
                  </a:ext>
                </a:extLst>
              </p:cNvPr>
              <p:cNvSpPr/>
              <p:nvPr/>
            </p:nvSpPr>
            <p:spPr>
              <a:xfrm>
                <a:off x="5437702" y="2706764"/>
                <a:ext cx="2967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804" y="479"/>
                    </a:lnTo>
                    <a:cubicBezTo>
                      <a:pt x="1130" y="479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82;p34">
                <a:extLst>
                  <a:ext uri="{FF2B5EF4-FFF2-40B4-BE49-F238E27FC236}">
                    <a16:creationId xmlns:a16="http://schemas.microsoft.com/office/drawing/2014/main" id="{02B481B0-9A46-4F86-B026-38F8A4B7A8CA}"/>
                  </a:ext>
                </a:extLst>
              </p:cNvPr>
              <p:cNvSpPr/>
              <p:nvPr/>
            </p:nvSpPr>
            <p:spPr>
              <a:xfrm>
                <a:off x="5437702" y="268113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83;p34">
                <a:extLst>
                  <a:ext uri="{FF2B5EF4-FFF2-40B4-BE49-F238E27FC236}">
                    <a16:creationId xmlns:a16="http://schemas.microsoft.com/office/drawing/2014/main" id="{CF37C389-D0F6-4643-9A22-9051E0057ED5}"/>
                  </a:ext>
                </a:extLst>
              </p:cNvPr>
              <p:cNvSpPr/>
              <p:nvPr/>
            </p:nvSpPr>
            <p:spPr>
              <a:xfrm>
                <a:off x="5437702" y="2655504"/>
                <a:ext cx="2967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804" y="488"/>
                    </a:lnTo>
                    <a:cubicBezTo>
                      <a:pt x="1130" y="488"/>
                      <a:pt x="1130" y="0"/>
                      <a:pt x="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84;p34">
                <a:extLst>
                  <a:ext uri="{FF2B5EF4-FFF2-40B4-BE49-F238E27FC236}">
                    <a16:creationId xmlns:a16="http://schemas.microsoft.com/office/drawing/2014/main" id="{1418ACCD-EEED-4574-B8D9-89B828D255D4}"/>
                  </a:ext>
                </a:extLst>
              </p:cNvPr>
              <p:cNvSpPr/>
              <p:nvPr/>
            </p:nvSpPr>
            <p:spPr>
              <a:xfrm>
                <a:off x="5475910" y="2630111"/>
                <a:ext cx="55304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1790" y="479"/>
                    </a:lnTo>
                    <a:cubicBezTo>
                      <a:pt x="2106" y="479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85;p34">
                <a:extLst>
                  <a:ext uri="{FF2B5EF4-FFF2-40B4-BE49-F238E27FC236}">
                    <a16:creationId xmlns:a16="http://schemas.microsoft.com/office/drawing/2014/main" id="{9639BD0C-AECB-43B5-A809-E9D6047EDD5C}"/>
                  </a:ext>
                </a:extLst>
              </p:cNvPr>
              <p:cNvSpPr/>
              <p:nvPr/>
            </p:nvSpPr>
            <p:spPr>
              <a:xfrm>
                <a:off x="5475910" y="2706764"/>
                <a:ext cx="80933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79" extrusionOk="0">
                    <a:moveTo>
                      <a:pt x="325" y="0"/>
                    </a:moveTo>
                    <a:cubicBezTo>
                      <a:pt x="0" y="0"/>
                      <a:pt x="0" y="479"/>
                      <a:pt x="325" y="479"/>
                    </a:cubicBezTo>
                    <a:lnTo>
                      <a:pt x="2756" y="479"/>
                    </a:lnTo>
                    <a:cubicBezTo>
                      <a:pt x="3082" y="479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86;p34">
                <a:extLst>
                  <a:ext uri="{FF2B5EF4-FFF2-40B4-BE49-F238E27FC236}">
                    <a16:creationId xmlns:a16="http://schemas.microsoft.com/office/drawing/2014/main" id="{80D6DB7D-8EDE-4DE5-9D67-EB067E8BA521}"/>
                  </a:ext>
                </a:extLst>
              </p:cNvPr>
              <p:cNvSpPr/>
              <p:nvPr/>
            </p:nvSpPr>
            <p:spPr>
              <a:xfrm>
                <a:off x="5475910" y="2681134"/>
                <a:ext cx="55304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1790" y="488"/>
                    </a:lnTo>
                    <a:cubicBezTo>
                      <a:pt x="2106" y="488"/>
                      <a:pt x="2106" y="0"/>
                      <a:pt x="1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7;p34">
                <a:extLst>
                  <a:ext uri="{FF2B5EF4-FFF2-40B4-BE49-F238E27FC236}">
                    <a16:creationId xmlns:a16="http://schemas.microsoft.com/office/drawing/2014/main" id="{27541B4A-5FE0-4E03-9C92-A3DAE027B313}"/>
                  </a:ext>
                </a:extLst>
              </p:cNvPr>
              <p:cNvSpPr/>
              <p:nvPr/>
            </p:nvSpPr>
            <p:spPr>
              <a:xfrm>
                <a:off x="5475910" y="2655504"/>
                <a:ext cx="80933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489" extrusionOk="0">
                    <a:moveTo>
                      <a:pt x="325" y="0"/>
                    </a:moveTo>
                    <a:cubicBezTo>
                      <a:pt x="0" y="0"/>
                      <a:pt x="0" y="488"/>
                      <a:pt x="325" y="488"/>
                    </a:cubicBezTo>
                    <a:lnTo>
                      <a:pt x="2756" y="488"/>
                    </a:lnTo>
                    <a:cubicBezTo>
                      <a:pt x="3082" y="488"/>
                      <a:pt x="3082" y="0"/>
                      <a:pt x="27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8;p34">
                <a:extLst>
                  <a:ext uri="{FF2B5EF4-FFF2-40B4-BE49-F238E27FC236}">
                    <a16:creationId xmlns:a16="http://schemas.microsoft.com/office/drawing/2014/main" id="{8CFBAF44-36B5-4FD9-99ED-E043C3333418}"/>
                  </a:ext>
                </a:extLst>
              </p:cNvPr>
              <p:cNvSpPr/>
              <p:nvPr/>
            </p:nvSpPr>
            <p:spPr>
              <a:xfrm>
                <a:off x="5571654" y="265550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9;p34">
                <a:extLst>
                  <a:ext uri="{FF2B5EF4-FFF2-40B4-BE49-F238E27FC236}">
                    <a16:creationId xmlns:a16="http://schemas.microsoft.com/office/drawing/2014/main" id="{CA1ABEAE-7961-48F2-BB42-C2B56578F794}"/>
                  </a:ext>
                </a:extLst>
              </p:cNvPr>
              <p:cNvSpPr/>
              <p:nvPr/>
            </p:nvSpPr>
            <p:spPr>
              <a:xfrm>
                <a:off x="5571654" y="2630111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90;p34">
                <a:extLst>
                  <a:ext uri="{FF2B5EF4-FFF2-40B4-BE49-F238E27FC236}">
                    <a16:creationId xmlns:a16="http://schemas.microsoft.com/office/drawing/2014/main" id="{183D742E-D1AC-4D63-B949-D65A9F518E8E}"/>
                  </a:ext>
                </a:extLst>
              </p:cNvPr>
              <p:cNvSpPr/>
              <p:nvPr/>
            </p:nvSpPr>
            <p:spPr>
              <a:xfrm>
                <a:off x="5571654" y="2681134"/>
                <a:ext cx="49027" cy="12841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89" extrusionOk="0">
                    <a:moveTo>
                      <a:pt x="326" y="0"/>
                    </a:moveTo>
                    <a:cubicBezTo>
                      <a:pt x="0" y="0"/>
                      <a:pt x="0" y="488"/>
                      <a:pt x="326" y="488"/>
                    </a:cubicBezTo>
                    <a:lnTo>
                      <a:pt x="1541" y="488"/>
                    </a:lnTo>
                    <a:cubicBezTo>
                      <a:pt x="1867" y="488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91;p34">
                <a:extLst>
                  <a:ext uri="{FF2B5EF4-FFF2-40B4-BE49-F238E27FC236}">
                    <a16:creationId xmlns:a16="http://schemas.microsoft.com/office/drawing/2014/main" id="{C3809CFA-506F-4528-B819-B3ED15CE9CB9}"/>
                  </a:ext>
                </a:extLst>
              </p:cNvPr>
              <p:cNvSpPr/>
              <p:nvPr/>
            </p:nvSpPr>
            <p:spPr>
              <a:xfrm>
                <a:off x="5571654" y="2706764"/>
                <a:ext cx="49027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479" extrusionOk="0">
                    <a:moveTo>
                      <a:pt x="326" y="0"/>
                    </a:moveTo>
                    <a:cubicBezTo>
                      <a:pt x="0" y="0"/>
                      <a:pt x="0" y="479"/>
                      <a:pt x="326" y="479"/>
                    </a:cubicBezTo>
                    <a:lnTo>
                      <a:pt x="1541" y="479"/>
                    </a:lnTo>
                    <a:cubicBezTo>
                      <a:pt x="1867" y="479"/>
                      <a:pt x="1867" y="0"/>
                      <a:pt x="1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2;p34">
                <a:extLst>
                  <a:ext uri="{FF2B5EF4-FFF2-40B4-BE49-F238E27FC236}">
                    <a16:creationId xmlns:a16="http://schemas.microsoft.com/office/drawing/2014/main" id="{AADBAAD1-BC41-4C1C-9E26-9B7C906E0F9F}"/>
                  </a:ext>
                </a:extLst>
              </p:cNvPr>
              <p:cNvSpPr/>
              <p:nvPr/>
            </p:nvSpPr>
            <p:spPr>
              <a:xfrm>
                <a:off x="5446236" y="2527828"/>
                <a:ext cx="76443" cy="57326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183" extrusionOk="0">
                    <a:moveTo>
                      <a:pt x="967" y="0"/>
                    </a:moveTo>
                    <a:lnTo>
                      <a:pt x="967" y="488"/>
                    </a:lnTo>
                    <a:cubicBezTo>
                      <a:pt x="967" y="584"/>
                      <a:pt x="920" y="661"/>
                      <a:pt x="833" y="709"/>
                    </a:cubicBezTo>
                    <a:lnTo>
                      <a:pt x="269" y="986"/>
                    </a:lnTo>
                    <a:cubicBezTo>
                      <a:pt x="96" y="1072"/>
                      <a:pt x="1" y="1244"/>
                      <a:pt x="1" y="1426"/>
                    </a:cubicBezTo>
                    <a:lnTo>
                      <a:pt x="1" y="1943"/>
                    </a:lnTo>
                    <a:cubicBezTo>
                      <a:pt x="1" y="2077"/>
                      <a:pt x="106" y="2182"/>
                      <a:pt x="240" y="2182"/>
                    </a:cubicBezTo>
                    <a:lnTo>
                      <a:pt x="2671" y="2182"/>
                    </a:lnTo>
                    <a:cubicBezTo>
                      <a:pt x="2805" y="2182"/>
                      <a:pt x="2910" y="2077"/>
                      <a:pt x="2910" y="1943"/>
                    </a:cubicBezTo>
                    <a:lnTo>
                      <a:pt x="2910" y="1426"/>
                    </a:lnTo>
                    <a:cubicBezTo>
                      <a:pt x="2910" y="1244"/>
                      <a:pt x="2805" y="1072"/>
                      <a:pt x="2642" y="986"/>
                    </a:cubicBezTo>
                    <a:lnTo>
                      <a:pt x="2078" y="709"/>
                    </a:lnTo>
                    <a:cubicBezTo>
                      <a:pt x="1991" y="661"/>
                      <a:pt x="1944" y="584"/>
                      <a:pt x="1944" y="488"/>
                    </a:cubicBezTo>
                    <a:lnTo>
                      <a:pt x="1944" y="0"/>
                    </a:ln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3;p34">
                <a:extLst>
                  <a:ext uri="{FF2B5EF4-FFF2-40B4-BE49-F238E27FC236}">
                    <a16:creationId xmlns:a16="http://schemas.microsoft.com/office/drawing/2014/main" id="{44223307-160E-40C6-B9EE-9224517FE2E5}"/>
                  </a:ext>
                </a:extLst>
              </p:cNvPr>
              <p:cNvSpPr/>
              <p:nvPr/>
            </p:nvSpPr>
            <p:spPr>
              <a:xfrm>
                <a:off x="5446236" y="2547917"/>
                <a:ext cx="76443" cy="37237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418" extrusionOk="0">
                    <a:moveTo>
                      <a:pt x="709" y="1"/>
                    </a:moveTo>
                    <a:lnTo>
                      <a:pt x="269" y="221"/>
                    </a:lnTo>
                    <a:cubicBezTo>
                      <a:pt x="96" y="307"/>
                      <a:pt x="1" y="479"/>
                      <a:pt x="1" y="661"/>
                    </a:cubicBezTo>
                    <a:lnTo>
                      <a:pt x="1" y="1178"/>
                    </a:lnTo>
                    <a:cubicBezTo>
                      <a:pt x="1" y="1312"/>
                      <a:pt x="106" y="1417"/>
                      <a:pt x="240" y="1417"/>
                    </a:cubicBezTo>
                    <a:lnTo>
                      <a:pt x="2671" y="1417"/>
                    </a:lnTo>
                    <a:cubicBezTo>
                      <a:pt x="2795" y="1417"/>
                      <a:pt x="2910" y="1312"/>
                      <a:pt x="2910" y="1178"/>
                    </a:cubicBezTo>
                    <a:lnTo>
                      <a:pt x="2910" y="661"/>
                    </a:lnTo>
                    <a:cubicBezTo>
                      <a:pt x="2910" y="479"/>
                      <a:pt x="2805" y="307"/>
                      <a:pt x="2642" y="221"/>
                    </a:cubicBezTo>
                    <a:lnTo>
                      <a:pt x="2202" y="1"/>
                    </a:lnTo>
                    <a:cubicBezTo>
                      <a:pt x="2011" y="240"/>
                      <a:pt x="1733" y="360"/>
                      <a:pt x="1455" y="360"/>
                    </a:cubicBezTo>
                    <a:cubicBezTo>
                      <a:pt x="1178" y="360"/>
                      <a:pt x="900" y="240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4;p34">
                <a:extLst>
                  <a:ext uri="{FF2B5EF4-FFF2-40B4-BE49-F238E27FC236}">
                    <a16:creationId xmlns:a16="http://schemas.microsoft.com/office/drawing/2014/main" id="{5B3D6EA4-9625-4C77-B4B7-92F048FE4374}"/>
                  </a:ext>
                </a:extLst>
              </p:cNvPr>
              <p:cNvSpPr/>
              <p:nvPr/>
            </p:nvSpPr>
            <p:spPr>
              <a:xfrm>
                <a:off x="5446000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58" y="1"/>
                    </a:moveTo>
                    <a:cubicBezTo>
                      <a:pt x="19" y="68"/>
                      <a:pt x="0" y="154"/>
                      <a:pt x="0" y="230"/>
                    </a:cubicBezTo>
                    <a:lnTo>
                      <a:pt x="0" y="747"/>
                    </a:lnTo>
                    <a:cubicBezTo>
                      <a:pt x="0" y="881"/>
                      <a:pt x="105" y="986"/>
                      <a:pt x="239" y="986"/>
                    </a:cubicBezTo>
                    <a:lnTo>
                      <a:pt x="728" y="986"/>
                    </a:lnTo>
                    <a:lnTo>
                      <a:pt x="737" y="747"/>
                    </a:lnTo>
                    <a:cubicBezTo>
                      <a:pt x="737" y="594"/>
                      <a:pt x="661" y="450"/>
                      <a:pt x="536" y="364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5;p34">
                <a:extLst>
                  <a:ext uri="{FF2B5EF4-FFF2-40B4-BE49-F238E27FC236}">
                    <a16:creationId xmlns:a16="http://schemas.microsoft.com/office/drawing/2014/main" id="{634F834C-D583-4361-AD47-FA1FDC4043B6}"/>
                  </a:ext>
                </a:extLst>
              </p:cNvPr>
              <p:cNvSpPr/>
              <p:nvPr/>
            </p:nvSpPr>
            <p:spPr>
              <a:xfrm>
                <a:off x="5503536" y="2559235"/>
                <a:ext cx="19380" cy="2591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87" extrusionOk="0">
                    <a:moveTo>
                      <a:pt x="680" y="1"/>
                    </a:moveTo>
                    <a:lnTo>
                      <a:pt x="202" y="364"/>
                    </a:lnTo>
                    <a:cubicBezTo>
                      <a:pt x="77" y="450"/>
                      <a:pt x="1" y="594"/>
                      <a:pt x="1" y="747"/>
                    </a:cubicBezTo>
                    <a:lnTo>
                      <a:pt x="10" y="747"/>
                    </a:lnTo>
                    <a:lnTo>
                      <a:pt x="10" y="986"/>
                    </a:lnTo>
                    <a:lnTo>
                      <a:pt x="498" y="986"/>
                    </a:lnTo>
                    <a:cubicBezTo>
                      <a:pt x="632" y="986"/>
                      <a:pt x="738" y="881"/>
                      <a:pt x="738" y="747"/>
                    </a:cubicBezTo>
                    <a:lnTo>
                      <a:pt x="738" y="230"/>
                    </a:lnTo>
                    <a:cubicBezTo>
                      <a:pt x="738" y="154"/>
                      <a:pt x="719" y="68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6;p34">
                <a:extLst>
                  <a:ext uri="{FF2B5EF4-FFF2-40B4-BE49-F238E27FC236}">
                    <a16:creationId xmlns:a16="http://schemas.microsoft.com/office/drawing/2014/main" id="{8F7A385A-DEE0-4959-A6BF-8D19E045DF64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202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lnTo>
                      <a:pt x="0" y="1225"/>
                    </a:lnTo>
                    <a:cubicBezTo>
                      <a:pt x="0" y="1761"/>
                      <a:pt x="441" y="2201"/>
                      <a:pt x="976" y="2201"/>
                    </a:cubicBezTo>
                    <a:cubicBezTo>
                      <a:pt x="1512" y="2201"/>
                      <a:pt x="1953" y="1761"/>
                      <a:pt x="1953" y="1215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rgbClr val="8E5E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7;p34">
                <a:extLst>
                  <a:ext uri="{FF2B5EF4-FFF2-40B4-BE49-F238E27FC236}">
                    <a16:creationId xmlns:a16="http://schemas.microsoft.com/office/drawing/2014/main" id="{FAB41944-3DBA-40F5-B7A9-A306EABA1C53}"/>
                  </a:ext>
                </a:extLst>
              </p:cNvPr>
              <p:cNvSpPr/>
              <p:nvPr/>
            </p:nvSpPr>
            <p:spPr>
              <a:xfrm>
                <a:off x="5458867" y="2476569"/>
                <a:ext cx="35162" cy="57536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191" extrusionOk="0">
                    <a:moveTo>
                      <a:pt x="735" y="0"/>
                    </a:moveTo>
                    <a:cubicBezTo>
                      <a:pt x="333" y="0"/>
                      <a:pt x="8" y="325"/>
                      <a:pt x="8" y="737"/>
                    </a:cubicBezTo>
                    <a:lnTo>
                      <a:pt x="8" y="1215"/>
                    </a:lnTo>
                    <a:cubicBezTo>
                      <a:pt x="0" y="1772"/>
                      <a:pt x="460" y="2191"/>
                      <a:pt x="970" y="2191"/>
                    </a:cubicBezTo>
                    <a:cubicBezTo>
                      <a:pt x="1092" y="2191"/>
                      <a:pt x="1216" y="2167"/>
                      <a:pt x="1338" y="2115"/>
                    </a:cubicBezTo>
                    <a:cubicBezTo>
                      <a:pt x="974" y="1971"/>
                      <a:pt x="735" y="1617"/>
                      <a:pt x="735" y="1225"/>
                    </a:cubicBezTo>
                    <a:lnTo>
                      <a:pt x="735" y="737"/>
                    </a:lnTo>
                    <a:cubicBezTo>
                      <a:pt x="735" y="373"/>
                      <a:pt x="984" y="77"/>
                      <a:pt x="1338" y="19"/>
                    </a:cubicBezTo>
                    <a:cubicBezTo>
                      <a:pt x="1300" y="10"/>
                      <a:pt x="1262" y="0"/>
                      <a:pt x="1223" y="0"/>
                    </a:cubicBezTo>
                    <a:close/>
                  </a:path>
                </a:pathLst>
              </a:custGeom>
              <a:solidFill>
                <a:srgbClr val="7A5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8;p34">
                <a:extLst>
                  <a:ext uri="{FF2B5EF4-FFF2-40B4-BE49-F238E27FC236}">
                    <a16:creationId xmlns:a16="http://schemas.microsoft.com/office/drawing/2014/main" id="{B36E47EB-852A-434D-B105-08E13E87DD4C}"/>
                  </a:ext>
                </a:extLst>
              </p:cNvPr>
              <p:cNvSpPr/>
              <p:nvPr/>
            </p:nvSpPr>
            <p:spPr>
              <a:xfrm>
                <a:off x="5458815" y="2476569"/>
                <a:ext cx="51286" cy="25656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977" extrusionOk="0">
                    <a:moveTo>
                      <a:pt x="737" y="0"/>
                    </a:moveTo>
                    <a:cubicBezTo>
                      <a:pt x="335" y="0"/>
                      <a:pt x="0" y="325"/>
                      <a:pt x="0" y="737"/>
                    </a:cubicBezTo>
                    <a:cubicBezTo>
                      <a:pt x="0" y="737"/>
                      <a:pt x="737" y="976"/>
                      <a:pt x="1953" y="976"/>
                    </a:cubicBezTo>
                    <a:lnTo>
                      <a:pt x="1953" y="737"/>
                    </a:lnTo>
                    <a:cubicBezTo>
                      <a:pt x="1953" y="325"/>
                      <a:pt x="1618" y="0"/>
                      <a:pt x="1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9;p34">
                <a:extLst>
                  <a:ext uri="{FF2B5EF4-FFF2-40B4-BE49-F238E27FC236}">
                    <a16:creationId xmlns:a16="http://schemas.microsoft.com/office/drawing/2014/main" id="{BE5C5AB9-B8CB-4E94-8BB5-FAA42B9112FB}"/>
                  </a:ext>
                </a:extLst>
              </p:cNvPr>
              <p:cNvSpPr/>
              <p:nvPr/>
            </p:nvSpPr>
            <p:spPr>
              <a:xfrm>
                <a:off x="5458960" y="2476569"/>
                <a:ext cx="34978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91" extrusionOk="0">
                    <a:moveTo>
                      <a:pt x="728" y="0"/>
                    </a:moveTo>
                    <a:cubicBezTo>
                      <a:pt x="326" y="0"/>
                      <a:pt x="1" y="325"/>
                      <a:pt x="1" y="737"/>
                    </a:cubicBezTo>
                    <a:cubicBezTo>
                      <a:pt x="240" y="804"/>
                      <a:pt x="479" y="852"/>
                      <a:pt x="728" y="890"/>
                    </a:cubicBezTo>
                    <a:lnTo>
                      <a:pt x="728" y="737"/>
                    </a:lnTo>
                    <a:cubicBezTo>
                      <a:pt x="728" y="373"/>
                      <a:pt x="977" y="77"/>
                      <a:pt x="1331" y="19"/>
                    </a:cubicBezTo>
                    <a:cubicBezTo>
                      <a:pt x="1293" y="10"/>
                      <a:pt x="1255" y="0"/>
                      <a:pt x="1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1700;p34">
              <a:extLst>
                <a:ext uri="{FF2B5EF4-FFF2-40B4-BE49-F238E27FC236}">
                  <a16:creationId xmlns:a16="http://schemas.microsoft.com/office/drawing/2014/main" id="{8D5336C7-6D1E-47A8-8DD9-EED6917110C9}"/>
                </a:ext>
              </a:extLst>
            </p:cNvPr>
            <p:cNvSpPr/>
            <p:nvPr/>
          </p:nvSpPr>
          <p:spPr>
            <a:xfrm flipH="1">
              <a:off x="4335880" y="2827941"/>
              <a:ext cx="142720" cy="190873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2180827-A570-4ADE-83B7-87BB414BE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01" y="1370857"/>
            <a:ext cx="8481765" cy="3399641"/>
          </a:xfrm>
          <a:prstGeom prst="rect">
            <a:avLst/>
          </a:prstGeom>
        </p:spPr>
      </p:pic>
      <p:sp>
        <p:nvSpPr>
          <p:cNvPr id="9" name="Google Shape;1511;p30">
            <a:extLst>
              <a:ext uri="{FF2B5EF4-FFF2-40B4-BE49-F238E27FC236}">
                <a16:creationId xmlns:a16="http://schemas.microsoft.com/office/drawing/2014/main" id="{67EB43DF-7B7A-4855-82C9-2B69EA826DA2}"/>
              </a:ext>
            </a:extLst>
          </p:cNvPr>
          <p:cNvSpPr txBox="1">
            <a:spLocks/>
          </p:cNvSpPr>
          <p:nvPr/>
        </p:nvSpPr>
        <p:spPr>
          <a:xfrm>
            <a:off x="254700" y="1039838"/>
            <a:ext cx="5974519" cy="30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en-US" b="1"/>
              <a:t>  Overview of Process </a:t>
            </a:r>
          </a:p>
        </p:txBody>
      </p:sp>
      <p:sp>
        <p:nvSpPr>
          <p:cNvPr id="10" name="Google Shape;1217;p25">
            <a:extLst>
              <a:ext uri="{FF2B5EF4-FFF2-40B4-BE49-F238E27FC236}">
                <a16:creationId xmlns:a16="http://schemas.microsoft.com/office/drawing/2014/main" id="{F8F88D4C-535C-49F3-9BB6-0293A860DA59}"/>
              </a:ext>
            </a:extLst>
          </p:cNvPr>
          <p:cNvSpPr txBox="1">
            <a:spLocks noGrp="1"/>
          </p:cNvSpPr>
          <p:nvPr/>
        </p:nvSpPr>
        <p:spPr>
          <a:xfrm>
            <a:off x="565653" y="294582"/>
            <a:ext cx="6727862" cy="4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jalla One"/>
              <a:buNone/>
              <a:defRPr sz="4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/>
              <a:t>Stage 1: Reduced/No misclassification </a:t>
            </a:r>
          </a:p>
        </p:txBody>
      </p:sp>
    </p:spTree>
    <p:extLst>
      <p:ext uri="{BB962C8B-B14F-4D97-AF65-F5344CB8AC3E}">
        <p14:creationId xmlns:p14="http://schemas.microsoft.com/office/powerpoint/2010/main" val="81557630"/>
      </p:ext>
    </p:extLst>
  </p:cSld>
  <p:clrMapOvr>
    <a:masterClrMapping/>
  </p:clrMapOvr>
</p:sld>
</file>

<file path=ppt/theme/theme1.xml><?xml version="1.0" encoding="utf-8"?>
<a:theme xmlns:a="http://schemas.openxmlformats.org/drawingml/2006/main" name="Preparing Your First CV by Slidesgo">
  <a:themeElements>
    <a:clrScheme name="Simple Light">
      <a:dk1>
        <a:srgbClr val="5343B5"/>
      </a:dk1>
      <a:lt1>
        <a:srgbClr val="DBDDFF"/>
      </a:lt1>
      <a:dk2>
        <a:srgbClr val="FF574D"/>
      </a:dk2>
      <a:lt2>
        <a:srgbClr val="2E2EA2"/>
      </a:lt2>
      <a:accent1>
        <a:srgbClr val="C4C6FF"/>
      </a:accent1>
      <a:accent2>
        <a:srgbClr val="FFFFFF"/>
      </a:accent2>
      <a:accent3>
        <a:srgbClr val="FFCF7C"/>
      </a:accent3>
      <a:accent4>
        <a:srgbClr val="EBEDFF"/>
      </a:accent4>
      <a:accent5>
        <a:srgbClr val="FFBA5C"/>
      </a:accent5>
      <a:accent6>
        <a:srgbClr val="DC453C"/>
      </a:accent6>
      <a:hlink>
        <a:srgbClr val="FF57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617</Words>
  <Application>Microsoft Macintosh PowerPoint</Application>
  <PresentationFormat>On-screen Show (16:9)</PresentationFormat>
  <Paragraphs>88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Didact Gothic</vt:lpstr>
      <vt:lpstr>Bebas Neue</vt:lpstr>
      <vt:lpstr>Arial</vt:lpstr>
      <vt:lpstr>Wingdings</vt:lpstr>
      <vt:lpstr>Roboto Condensed Light</vt:lpstr>
      <vt:lpstr>Fjalla One</vt:lpstr>
      <vt:lpstr>Preparing Your First CV by Slidesgo</vt:lpstr>
      <vt:lpstr>Résumé Improvement </vt:lpstr>
      <vt:lpstr>PowerPoint Presentation</vt:lpstr>
      <vt:lpstr>Agenda</vt:lpstr>
      <vt:lpstr>Background</vt:lpstr>
      <vt:lpstr>Résumés Section</vt:lpstr>
      <vt:lpstr>Business problem </vt:lpstr>
      <vt:lpstr>Project Objective</vt:lpstr>
      <vt:lpstr>Project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Boming Ning</cp:lastModifiedBy>
  <cp:revision>5</cp:revision>
  <dcterms:modified xsi:type="dcterms:W3CDTF">2021-12-08T22:16:17Z</dcterms:modified>
</cp:coreProperties>
</file>